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84" r:id="rId2"/>
    <p:sldId id="285" r:id="rId3"/>
    <p:sldId id="280" r:id="rId4"/>
    <p:sldId id="279" r:id="rId5"/>
    <p:sldId id="273" r:id="rId6"/>
    <p:sldId id="260" r:id="rId7"/>
    <p:sldId id="263" r:id="rId8"/>
    <p:sldId id="265" r:id="rId9"/>
    <p:sldId id="266" r:id="rId10"/>
    <p:sldId id="267" r:id="rId11"/>
    <p:sldId id="270" r:id="rId12"/>
    <p:sldId id="272" r:id="rId13"/>
    <p:sldId id="287" r:id="rId14"/>
    <p:sldId id="274" r:id="rId15"/>
    <p:sldId id="278" r:id="rId16"/>
    <p:sldId id="286" r:id="rId17"/>
    <p:sldId id="269" r:id="rId18"/>
    <p:sldId id="277" r:id="rId19"/>
    <p:sldId id="26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200"/>
    <a:srgbClr val="6F9A3E"/>
    <a:srgbClr val="292929"/>
    <a:srgbClr val="3B6E1D"/>
    <a:srgbClr val="C0D864"/>
    <a:srgbClr val="FFFFFF"/>
    <a:srgbClr val="1E1E1E"/>
    <a:srgbClr val="26507B"/>
    <a:srgbClr val="282929"/>
    <a:srgbClr val="567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/>
    <p:restoredTop sz="94902" autoAdjust="0"/>
  </p:normalViewPr>
  <p:slideViewPr>
    <p:cSldViewPr snapToGrid="0">
      <p:cViewPr varScale="1">
        <p:scale>
          <a:sx n="105" d="100"/>
          <a:sy n="105" d="100"/>
        </p:scale>
        <p:origin x="112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94785-0D85-4AB4-B6B5-EEFCCA3CAE64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130B0EB0-24BE-4131-AD12-957D761F8682}">
      <dgm:prSet phldrT="[Texto]"/>
      <dgm:spPr>
        <a:noFill/>
      </dgm:spPr>
      <dgm:t>
        <a:bodyPr/>
        <a:lstStyle/>
        <a:p>
          <a:endParaRPr lang="pt-BR" dirty="0"/>
        </a:p>
      </dgm:t>
    </dgm:pt>
    <dgm:pt modelId="{83569B43-D2F8-457F-8551-28FB8494CDB7}" type="sibTrans" cxnId="{6A3DD2C6-D545-427E-A662-2132A89C6725}">
      <dgm:prSet/>
      <dgm:spPr>
        <a:blipFill dpi="0" rotWithShape="1">
          <a:blip xmlns:r="http://schemas.openxmlformats.org/officeDocument/2006/relationships" r:embed="rId1"/>
          <a:srcRect/>
          <a:stretch>
            <a:fillRect l="-86133" t="-48023" r="-98825" b="-393"/>
          </a:stretch>
        </a:blipFill>
      </dgm:spPr>
      <dgm:t>
        <a:bodyPr/>
        <a:lstStyle/>
        <a:p>
          <a:endParaRPr lang="pt-BR"/>
        </a:p>
      </dgm:t>
    </dgm:pt>
    <dgm:pt modelId="{47FE4BBF-F963-4941-ADE9-F819B6115B8B}" type="parTrans" cxnId="{6A3DD2C6-D545-427E-A662-2132A89C6725}">
      <dgm:prSet/>
      <dgm:spPr/>
      <dgm:t>
        <a:bodyPr/>
        <a:lstStyle/>
        <a:p>
          <a:endParaRPr lang="pt-BR"/>
        </a:p>
      </dgm:t>
    </dgm:pt>
    <dgm:pt modelId="{7C52E223-44D7-47A2-A354-BE08719C7046}" type="pres">
      <dgm:prSet presAssocID="{54894785-0D85-4AB4-B6B5-EEFCCA3CAE64}" presName="Name0" presStyleCnt="0">
        <dgm:presLayoutVars>
          <dgm:dir/>
        </dgm:presLayoutVars>
      </dgm:prSet>
      <dgm:spPr/>
    </dgm:pt>
    <dgm:pt modelId="{BA16C669-D24A-4583-A492-5634B4CED61B}" type="pres">
      <dgm:prSet presAssocID="{83569B43-D2F8-457F-8551-28FB8494CDB7}" presName="picture_1" presStyleLbl="bgImgPlace1" presStyleIdx="0" presStyleCnt="1" custLinFactNeighborX="-11412" custLinFactNeighborY="406"/>
      <dgm:spPr/>
    </dgm:pt>
    <dgm:pt modelId="{E9DC02D4-C5C2-4F6F-9DA6-315CAF4AC224}" type="pres">
      <dgm:prSet presAssocID="{130B0EB0-24BE-4131-AD12-957D761F8682}" presName="text_1" presStyleLbl="node1" presStyleIdx="0" presStyleCnt="0">
        <dgm:presLayoutVars>
          <dgm:bulletEnabled val="1"/>
        </dgm:presLayoutVars>
      </dgm:prSet>
      <dgm:spPr/>
    </dgm:pt>
    <dgm:pt modelId="{9A339D3D-F6F0-4824-8967-604CAEBB0D5A}" type="pres">
      <dgm:prSet presAssocID="{54894785-0D85-4AB4-B6B5-EEFCCA3CAE64}" presName="maxNode" presStyleCnt="0"/>
      <dgm:spPr/>
    </dgm:pt>
    <dgm:pt modelId="{5155B5E7-5E49-4214-96A8-84A68F24B700}" type="pres">
      <dgm:prSet presAssocID="{54894785-0D85-4AB4-B6B5-EEFCCA3CAE64}" presName="Name33" presStyleCnt="0"/>
      <dgm:spPr/>
    </dgm:pt>
  </dgm:ptLst>
  <dgm:cxnLst>
    <dgm:cxn modelId="{AE6D3E27-2A11-4727-9BEA-A9F20384DAF4}" type="presOf" srcId="{130B0EB0-24BE-4131-AD12-957D761F8682}" destId="{E9DC02D4-C5C2-4F6F-9DA6-315CAF4AC224}" srcOrd="0" destOrd="0" presId="urn:microsoft.com/office/officeart/2008/layout/AccentedPicture"/>
    <dgm:cxn modelId="{CDB85461-DB10-4DFD-857F-7CFEFC760D72}" type="presOf" srcId="{83569B43-D2F8-457F-8551-28FB8494CDB7}" destId="{BA16C669-D24A-4583-A492-5634B4CED61B}" srcOrd="0" destOrd="0" presId="urn:microsoft.com/office/officeart/2008/layout/AccentedPicture"/>
    <dgm:cxn modelId="{EA6C20B1-71A6-449A-884D-5CAD81F26B7B}" type="presOf" srcId="{54894785-0D85-4AB4-B6B5-EEFCCA3CAE64}" destId="{7C52E223-44D7-47A2-A354-BE08719C7046}" srcOrd="0" destOrd="0" presId="urn:microsoft.com/office/officeart/2008/layout/AccentedPicture"/>
    <dgm:cxn modelId="{6A3DD2C6-D545-427E-A662-2132A89C6725}" srcId="{54894785-0D85-4AB4-B6B5-EEFCCA3CAE64}" destId="{130B0EB0-24BE-4131-AD12-957D761F8682}" srcOrd="0" destOrd="0" parTransId="{47FE4BBF-F963-4941-ADE9-F819B6115B8B}" sibTransId="{83569B43-D2F8-457F-8551-28FB8494CDB7}"/>
    <dgm:cxn modelId="{452187C6-3286-4A90-86CD-EEDBB371DA53}" type="presParOf" srcId="{7C52E223-44D7-47A2-A354-BE08719C7046}" destId="{BA16C669-D24A-4583-A492-5634B4CED61B}" srcOrd="0" destOrd="0" presId="urn:microsoft.com/office/officeart/2008/layout/AccentedPicture"/>
    <dgm:cxn modelId="{9C33F841-F61D-4351-A25F-AF10CA9C12C8}" type="presParOf" srcId="{7C52E223-44D7-47A2-A354-BE08719C7046}" destId="{E9DC02D4-C5C2-4F6F-9DA6-315CAF4AC224}" srcOrd="1" destOrd="0" presId="urn:microsoft.com/office/officeart/2008/layout/AccentedPicture"/>
    <dgm:cxn modelId="{3CF79DB4-4331-427A-B68D-65D20B60577C}" type="presParOf" srcId="{7C52E223-44D7-47A2-A354-BE08719C7046}" destId="{9A339D3D-F6F0-4824-8967-604CAEBB0D5A}" srcOrd="2" destOrd="0" presId="urn:microsoft.com/office/officeart/2008/layout/AccentedPicture"/>
    <dgm:cxn modelId="{3FFFD2B2-3F48-4F23-B9EC-363BBB8C7001}" type="presParOf" srcId="{9A339D3D-F6F0-4824-8967-604CAEBB0D5A}" destId="{5155B5E7-5E49-4214-96A8-84A68F24B70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4FAE4F-4C8D-4B19-ABA8-D5AF9FC4B0D5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FB420A75-F95F-4F26-A791-BC04F538065C}">
      <dgm:prSet phldrT="[Texto]"/>
      <dgm:spPr/>
      <dgm:t>
        <a:bodyPr/>
        <a:lstStyle/>
        <a:p>
          <a:endParaRPr lang="pt-BR" dirty="0"/>
        </a:p>
        <a:p>
          <a:endParaRPr lang="pt-BR" dirty="0"/>
        </a:p>
      </dgm:t>
    </dgm:pt>
    <dgm:pt modelId="{C70CF1B4-4770-41E9-8324-9F4543FC834A}" type="sibTrans" cxnId="{0E441DA7-4325-4899-94DC-5A088861C8F6}">
      <dgm:prSet/>
      <dgm:spPr>
        <a:blipFill dpi="0" rotWithShape="1">
          <a:blip xmlns:r="http://schemas.openxmlformats.org/officeDocument/2006/relationships" r:embed="rId1"/>
          <a:srcRect/>
          <a:stretch>
            <a:fillRect l="5852" t="-3216" r="-5852" b="-784"/>
          </a:stretch>
        </a:blipFill>
        <a:ln>
          <a:solidFill>
            <a:srgbClr val="7DC200"/>
          </a:solidFill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Uma imagem contendo Diagrama&#10;&#10;Descrição gerada automaticamente">
            <a:extLst>
              <a:ext uri="{FF2B5EF4-FFF2-40B4-BE49-F238E27FC236}">
                <a16:creationId xmlns:a16="http://schemas.microsoft.com/office/drawing/2014/main" id="{7489F226-745F-F927-E8B3-E31535FE3163}"/>
              </a:ext>
            </a:extLst>
          </dgm14:cNvPr>
        </a:ext>
      </dgm:extLst>
    </dgm:pt>
    <dgm:pt modelId="{68DBE76E-F167-4A31-8B79-585F51F0B27B}" type="parTrans" cxnId="{0E441DA7-4325-4899-94DC-5A088861C8F6}">
      <dgm:prSet/>
      <dgm:spPr/>
      <dgm:t>
        <a:bodyPr/>
        <a:lstStyle/>
        <a:p>
          <a:endParaRPr lang="pt-BR"/>
        </a:p>
      </dgm:t>
    </dgm:pt>
    <dgm:pt modelId="{BECF6539-B84D-4905-95A4-1F43412EB6E5}" type="pres">
      <dgm:prSet presAssocID="{2F4FAE4F-4C8D-4B19-ABA8-D5AF9FC4B0D5}" presName="Name0" presStyleCnt="0">
        <dgm:presLayoutVars>
          <dgm:dir/>
        </dgm:presLayoutVars>
      </dgm:prSet>
      <dgm:spPr/>
    </dgm:pt>
    <dgm:pt modelId="{76EFE42E-2282-4D88-B206-8E2F5BC2A81B}" type="pres">
      <dgm:prSet presAssocID="{C70CF1B4-4770-41E9-8324-9F4543FC834A}" presName="picture_1" presStyleLbl="bgImgPlace1" presStyleIdx="0" presStyleCnt="1" custLinFactNeighborX="-2166" custLinFactNeighborY="67747"/>
      <dgm:spPr/>
    </dgm:pt>
    <dgm:pt modelId="{05B99D98-4BB4-4461-92F2-72B027E8C222}" type="pres">
      <dgm:prSet presAssocID="{FB420A75-F95F-4F26-A791-BC04F538065C}" presName="text_1" presStyleLbl="node1" presStyleIdx="0" presStyleCnt="0">
        <dgm:presLayoutVars>
          <dgm:bulletEnabled val="1"/>
        </dgm:presLayoutVars>
      </dgm:prSet>
      <dgm:spPr/>
    </dgm:pt>
    <dgm:pt modelId="{337A2005-3978-4337-B3DB-E3A00107BCEC}" type="pres">
      <dgm:prSet presAssocID="{2F4FAE4F-4C8D-4B19-ABA8-D5AF9FC4B0D5}" presName="maxNode" presStyleCnt="0"/>
      <dgm:spPr/>
    </dgm:pt>
    <dgm:pt modelId="{B0DF4F11-0BBF-4EFD-8FB1-E03E64B20371}" type="pres">
      <dgm:prSet presAssocID="{2F4FAE4F-4C8D-4B19-ABA8-D5AF9FC4B0D5}" presName="Name33" presStyleCnt="0"/>
      <dgm:spPr/>
    </dgm:pt>
  </dgm:ptLst>
  <dgm:cxnLst>
    <dgm:cxn modelId="{0E441DA7-4325-4899-94DC-5A088861C8F6}" srcId="{2F4FAE4F-4C8D-4B19-ABA8-D5AF9FC4B0D5}" destId="{FB420A75-F95F-4F26-A791-BC04F538065C}" srcOrd="0" destOrd="0" parTransId="{68DBE76E-F167-4A31-8B79-585F51F0B27B}" sibTransId="{C70CF1B4-4770-41E9-8324-9F4543FC834A}"/>
    <dgm:cxn modelId="{095E97A8-BFEB-4E3C-BF27-93C1315B6584}" type="presOf" srcId="{2F4FAE4F-4C8D-4B19-ABA8-D5AF9FC4B0D5}" destId="{BECF6539-B84D-4905-95A4-1F43412EB6E5}" srcOrd="0" destOrd="0" presId="urn:microsoft.com/office/officeart/2008/layout/AccentedPicture"/>
    <dgm:cxn modelId="{1F91DCC6-008C-4F3D-98AE-B6C1A0401A8C}" type="presOf" srcId="{FB420A75-F95F-4F26-A791-BC04F538065C}" destId="{05B99D98-4BB4-4461-92F2-72B027E8C222}" srcOrd="0" destOrd="0" presId="urn:microsoft.com/office/officeart/2008/layout/AccentedPicture"/>
    <dgm:cxn modelId="{03B5A9F3-7E00-4CD2-9CEE-56E3A5ED5FF5}" type="presOf" srcId="{C70CF1B4-4770-41E9-8324-9F4543FC834A}" destId="{76EFE42E-2282-4D88-B206-8E2F5BC2A81B}" srcOrd="0" destOrd="0" presId="urn:microsoft.com/office/officeart/2008/layout/AccentedPicture"/>
    <dgm:cxn modelId="{D12445F8-25F5-45F4-83E5-1514499481FC}" type="presParOf" srcId="{BECF6539-B84D-4905-95A4-1F43412EB6E5}" destId="{76EFE42E-2282-4D88-B206-8E2F5BC2A81B}" srcOrd="0" destOrd="0" presId="urn:microsoft.com/office/officeart/2008/layout/AccentedPicture"/>
    <dgm:cxn modelId="{07F71936-4666-4916-8D9C-1C658DFFAAC3}" type="presParOf" srcId="{BECF6539-B84D-4905-95A4-1F43412EB6E5}" destId="{05B99D98-4BB4-4461-92F2-72B027E8C222}" srcOrd="1" destOrd="0" presId="urn:microsoft.com/office/officeart/2008/layout/AccentedPicture"/>
    <dgm:cxn modelId="{EDD30158-EEBE-4589-A26F-413EBD28F6E2}" type="presParOf" srcId="{BECF6539-B84D-4905-95A4-1F43412EB6E5}" destId="{337A2005-3978-4337-B3DB-E3A00107BCEC}" srcOrd="2" destOrd="0" presId="urn:microsoft.com/office/officeart/2008/layout/AccentedPicture"/>
    <dgm:cxn modelId="{B1C287B3-26F3-41D8-A02A-4BCE6C7B95E1}" type="presParOf" srcId="{337A2005-3978-4337-B3DB-E3A00107BCEC}" destId="{B0DF4F11-0BBF-4EFD-8FB1-E03E64B2037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4FAE4F-4C8D-4B19-ABA8-D5AF9FC4B0D5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FB420A75-F95F-4F26-A791-BC04F538065C}">
      <dgm:prSet phldrT="[Texto]"/>
      <dgm:spPr/>
      <dgm:t>
        <a:bodyPr/>
        <a:lstStyle/>
        <a:p>
          <a:endParaRPr lang="pt-BR" dirty="0"/>
        </a:p>
        <a:p>
          <a:endParaRPr lang="pt-BR" dirty="0"/>
        </a:p>
      </dgm:t>
    </dgm:pt>
    <dgm:pt modelId="{C70CF1B4-4770-41E9-8324-9F4543FC834A}" type="sibTrans" cxnId="{0E441DA7-4325-4899-94DC-5A088861C8F6}">
      <dgm:prSet/>
      <dgm:spPr>
        <a:blipFill dpi="0" rotWithShape="1">
          <a:blip xmlns:r="http://schemas.openxmlformats.org/officeDocument/2006/relationships" r:embed="rId1"/>
          <a:srcRect/>
          <a:stretch>
            <a:fillRect l="-12179" t="-185" r="12179" b="-3815"/>
          </a:stretch>
        </a:blipFill>
        <a:ln>
          <a:solidFill>
            <a:srgbClr val="7DC200"/>
          </a:solidFill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Uma imagem contendo Diagrama&#10;&#10;Descrição gerada automaticamente">
            <a:extLst>
              <a:ext uri="{FF2B5EF4-FFF2-40B4-BE49-F238E27FC236}">
                <a16:creationId xmlns:a16="http://schemas.microsoft.com/office/drawing/2014/main" id="{7489F226-745F-F927-E8B3-E31535FE3163}"/>
              </a:ext>
            </a:extLst>
          </dgm14:cNvPr>
        </a:ext>
      </dgm:extLst>
    </dgm:pt>
    <dgm:pt modelId="{68DBE76E-F167-4A31-8B79-585F51F0B27B}" type="parTrans" cxnId="{0E441DA7-4325-4899-94DC-5A088861C8F6}">
      <dgm:prSet/>
      <dgm:spPr/>
      <dgm:t>
        <a:bodyPr/>
        <a:lstStyle/>
        <a:p>
          <a:endParaRPr lang="pt-BR"/>
        </a:p>
      </dgm:t>
    </dgm:pt>
    <dgm:pt modelId="{BECF6539-B84D-4905-95A4-1F43412EB6E5}" type="pres">
      <dgm:prSet presAssocID="{2F4FAE4F-4C8D-4B19-ABA8-D5AF9FC4B0D5}" presName="Name0" presStyleCnt="0">
        <dgm:presLayoutVars>
          <dgm:dir/>
        </dgm:presLayoutVars>
      </dgm:prSet>
      <dgm:spPr/>
    </dgm:pt>
    <dgm:pt modelId="{76EFE42E-2282-4D88-B206-8E2F5BC2A81B}" type="pres">
      <dgm:prSet presAssocID="{C70CF1B4-4770-41E9-8324-9F4543FC834A}" presName="picture_1" presStyleLbl="bgImgPlace1" presStyleIdx="0" presStyleCnt="1" custScaleY="104940" custLinFactNeighborX="439" custLinFactNeighborY="-3014"/>
      <dgm:spPr/>
    </dgm:pt>
    <dgm:pt modelId="{05B99D98-4BB4-4461-92F2-72B027E8C222}" type="pres">
      <dgm:prSet presAssocID="{FB420A75-F95F-4F26-A791-BC04F538065C}" presName="text_1" presStyleLbl="node1" presStyleIdx="0" presStyleCnt="0">
        <dgm:presLayoutVars>
          <dgm:bulletEnabled val="1"/>
        </dgm:presLayoutVars>
      </dgm:prSet>
      <dgm:spPr/>
    </dgm:pt>
    <dgm:pt modelId="{337A2005-3978-4337-B3DB-E3A00107BCEC}" type="pres">
      <dgm:prSet presAssocID="{2F4FAE4F-4C8D-4B19-ABA8-D5AF9FC4B0D5}" presName="maxNode" presStyleCnt="0"/>
      <dgm:spPr/>
    </dgm:pt>
    <dgm:pt modelId="{B0DF4F11-0BBF-4EFD-8FB1-E03E64B20371}" type="pres">
      <dgm:prSet presAssocID="{2F4FAE4F-4C8D-4B19-ABA8-D5AF9FC4B0D5}" presName="Name33" presStyleCnt="0"/>
      <dgm:spPr/>
    </dgm:pt>
  </dgm:ptLst>
  <dgm:cxnLst>
    <dgm:cxn modelId="{0E441DA7-4325-4899-94DC-5A088861C8F6}" srcId="{2F4FAE4F-4C8D-4B19-ABA8-D5AF9FC4B0D5}" destId="{FB420A75-F95F-4F26-A791-BC04F538065C}" srcOrd="0" destOrd="0" parTransId="{68DBE76E-F167-4A31-8B79-585F51F0B27B}" sibTransId="{C70CF1B4-4770-41E9-8324-9F4543FC834A}"/>
    <dgm:cxn modelId="{095E97A8-BFEB-4E3C-BF27-93C1315B6584}" type="presOf" srcId="{2F4FAE4F-4C8D-4B19-ABA8-D5AF9FC4B0D5}" destId="{BECF6539-B84D-4905-95A4-1F43412EB6E5}" srcOrd="0" destOrd="0" presId="urn:microsoft.com/office/officeart/2008/layout/AccentedPicture"/>
    <dgm:cxn modelId="{1F91DCC6-008C-4F3D-98AE-B6C1A0401A8C}" type="presOf" srcId="{FB420A75-F95F-4F26-A791-BC04F538065C}" destId="{05B99D98-4BB4-4461-92F2-72B027E8C222}" srcOrd="0" destOrd="0" presId="urn:microsoft.com/office/officeart/2008/layout/AccentedPicture"/>
    <dgm:cxn modelId="{03B5A9F3-7E00-4CD2-9CEE-56E3A5ED5FF5}" type="presOf" srcId="{C70CF1B4-4770-41E9-8324-9F4543FC834A}" destId="{76EFE42E-2282-4D88-B206-8E2F5BC2A81B}" srcOrd="0" destOrd="0" presId="urn:microsoft.com/office/officeart/2008/layout/AccentedPicture"/>
    <dgm:cxn modelId="{D12445F8-25F5-45F4-83E5-1514499481FC}" type="presParOf" srcId="{BECF6539-B84D-4905-95A4-1F43412EB6E5}" destId="{76EFE42E-2282-4D88-B206-8E2F5BC2A81B}" srcOrd="0" destOrd="0" presId="urn:microsoft.com/office/officeart/2008/layout/AccentedPicture"/>
    <dgm:cxn modelId="{07F71936-4666-4916-8D9C-1C658DFFAAC3}" type="presParOf" srcId="{BECF6539-B84D-4905-95A4-1F43412EB6E5}" destId="{05B99D98-4BB4-4461-92F2-72B027E8C222}" srcOrd="1" destOrd="0" presId="urn:microsoft.com/office/officeart/2008/layout/AccentedPicture"/>
    <dgm:cxn modelId="{EDD30158-EEBE-4589-A26F-413EBD28F6E2}" type="presParOf" srcId="{BECF6539-B84D-4905-95A4-1F43412EB6E5}" destId="{337A2005-3978-4337-B3DB-E3A00107BCEC}" srcOrd="2" destOrd="0" presId="urn:microsoft.com/office/officeart/2008/layout/AccentedPicture"/>
    <dgm:cxn modelId="{B1C287B3-26F3-41D8-A02A-4BCE6C7B95E1}" type="presParOf" srcId="{337A2005-3978-4337-B3DB-E3A00107BCEC}" destId="{B0DF4F11-0BBF-4EFD-8FB1-E03E64B2037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D5518C-9B8A-4119-8DAA-397236DB45AB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90A8F353-D617-429B-B87B-20A920F6CFB6}">
      <dgm:prSet phldrT="[Texto]"/>
      <dgm:spPr/>
      <dgm:t>
        <a:bodyPr/>
        <a:lstStyle/>
        <a:p>
          <a:endParaRPr lang="pt-BR" dirty="0"/>
        </a:p>
        <a:p>
          <a:endParaRPr lang="pt-BR" dirty="0"/>
        </a:p>
      </dgm:t>
    </dgm:pt>
    <dgm:pt modelId="{5D00E334-AEAC-4F2E-8649-E0208C8615EB}" type="parTrans" cxnId="{06EB4B59-D05F-4244-99B9-873C9ACDE9CC}">
      <dgm:prSet/>
      <dgm:spPr/>
      <dgm:t>
        <a:bodyPr/>
        <a:lstStyle/>
        <a:p>
          <a:endParaRPr lang="pt-BR"/>
        </a:p>
      </dgm:t>
    </dgm:pt>
    <dgm:pt modelId="{71367680-F23D-4841-90DD-E6CDF89E9E4A}" type="sibTrans" cxnId="{06EB4B59-D05F-4244-99B9-873C9ACDE9CC}">
      <dgm:prSet/>
      <dgm:spPr>
        <a:blipFill>
          <a:blip xmlns:r="http://schemas.openxmlformats.org/officeDocument/2006/relationships" r:embed="rId1"/>
          <a:srcRect/>
          <a:stretch>
            <a:fillRect l="-46000" r="-46000"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Homem em pé em frente a loja&#10;&#10;Descrição gerada automaticamente">
            <a:extLst>
              <a:ext uri="{FF2B5EF4-FFF2-40B4-BE49-F238E27FC236}">
                <a16:creationId xmlns:a16="http://schemas.microsoft.com/office/drawing/2014/main" id="{763DF4DA-0B3D-EF30-9CBD-DA6FD887FB7C}"/>
              </a:ext>
            </a:extLst>
          </dgm14:cNvPr>
        </a:ext>
      </dgm:extLst>
    </dgm:pt>
    <dgm:pt modelId="{6D0DFE7E-CEC6-4F92-B32F-48D141E50D1D}" type="pres">
      <dgm:prSet presAssocID="{50D5518C-9B8A-4119-8DAA-397236DB45AB}" presName="Name0" presStyleCnt="0">
        <dgm:presLayoutVars>
          <dgm:dir/>
        </dgm:presLayoutVars>
      </dgm:prSet>
      <dgm:spPr/>
    </dgm:pt>
    <dgm:pt modelId="{93FA5920-755B-44B3-8F47-2058DE6BAD1C}" type="pres">
      <dgm:prSet presAssocID="{71367680-F23D-4841-90DD-E6CDF89E9E4A}" presName="picture_1" presStyleLbl="bgImgPlace1" presStyleIdx="0" presStyleCnt="1" custScaleX="100742" custScaleY="97829" custLinFactX="100000" custLinFactNeighborX="174460" custLinFactNeighborY="64529"/>
      <dgm:spPr/>
    </dgm:pt>
    <dgm:pt modelId="{5BE9CEC5-1982-408B-9F74-BD7F6E331529}" type="pres">
      <dgm:prSet presAssocID="{90A8F353-D617-429B-B87B-20A920F6CFB6}" presName="text_1" presStyleLbl="node1" presStyleIdx="0" presStyleCnt="0">
        <dgm:presLayoutVars>
          <dgm:bulletEnabled val="1"/>
        </dgm:presLayoutVars>
      </dgm:prSet>
      <dgm:spPr/>
    </dgm:pt>
    <dgm:pt modelId="{1459DBB5-7055-46B9-AD88-938B61260BEE}" type="pres">
      <dgm:prSet presAssocID="{50D5518C-9B8A-4119-8DAA-397236DB45AB}" presName="maxNode" presStyleCnt="0"/>
      <dgm:spPr/>
    </dgm:pt>
    <dgm:pt modelId="{55C73DB7-BE09-4106-8083-7224CDE6878D}" type="pres">
      <dgm:prSet presAssocID="{50D5518C-9B8A-4119-8DAA-397236DB45AB}" presName="Name33" presStyleCnt="0"/>
      <dgm:spPr/>
    </dgm:pt>
  </dgm:ptLst>
  <dgm:cxnLst>
    <dgm:cxn modelId="{51C2F849-25CB-4782-AA3B-02D0BD8C867D}" type="presOf" srcId="{90A8F353-D617-429B-B87B-20A920F6CFB6}" destId="{5BE9CEC5-1982-408B-9F74-BD7F6E331529}" srcOrd="0" destOrd="0" presId="urn:microsoft.com/office/officeart/2008/layout/AccentedPicture"/>
    <dgm:cxn modelId="{06EB4B59-D05F-4244-99B9-873C9ACDE9CC}" srcId="{50D5518C-9B8A-4119-8DAA-397236DB45AB}" destId="{90A8F353-D617-429B-B87B-20A920F6CFB6}" srcOrd="0" destOrd="0" parTransId="{5D00E334-AEAC-4F2E-8649-E0208C8615EB}" sibTransId="{71367680-F23D-4841-90DD-E6CDF89E9E4A}"/>
    <dgm:cxn modelId="{449FACC2-0176-44B5-87A0-EBFA83A5BA0C}" type="presOf" srcId="{50D5518C-9B8A-4119-8DAA-397236DB45AB}" destId="{6D0DFE7E-CEC6-4F92-B32F-48D141E50D1D}" srcOrd="0" destOrd="0" presId="urn:microsoft.com/office/officeart/2008/layout/AccentedPicture"/>
    <dgm:cxn modelId="{EA5074D4-029F-429C-BE74-698B630C067A}" type="presOf" srcId="{71367680-F23D-4841-90DD-E6CDF89E9E4A}" destId="{93FA5920-755B-44B3-8F47-2058DE6BAD1C}" srcOrd="0" destOrd="0" presId="urn:microsoft.com/office/officeart/2008/layout/AccentedPicture"/>
    <dgm:cxn modelId="{9319B1B7-3D0F-42F4-8D4D-0050A2D2FED3}" type="presParOf" srcId="{6D0DFE7E-CEC6-4F92-B32F-48D141E50D1D}" destId="{93FA5920-755B-44B3-8F47-2058DE6BAD1C}" srcOrd="0" destOrd="0" presId="urn:microsoft.com/office/officeart/2008/layout/AccentedPicture"/>
    <dgm:cxn modelId="{FB6CBFE0-27DC-4223-8B17-C1A3A2EC8903}" type="presParOf" srcId="{6D0DFE7E-CEC6-4F92-B32F-48D141E50D1D}" destId="{5BE9CEC5-1982-408B-9F74-BD7F6E331529}" srcOrd="1" destOrd="0" presId="urn:microsoft.com/office/officeart/2008/layout/AccentedPicture"/>
    <dgm:cxn modelId="{E3AF9610-B19F-430A-A66C-9782250E6D83}" type="presParOf" srcId="{6D0DFE7E-CEC6-4F92-B32F-48D141E50D1D}" destId="{1459DBB5-7055-46B9-AD88-938B61260BEE}" srcOrd="2" destOrd="0" presId="urn:microsoft.com/office/officeart/2008/layout/AccentedPicture"/>
    <dgm:cxn modelId="{8EF11D4A-2F17-4978-BF21-0DEFDEE0A8EE}" type="presParOf" srcId="{1459DBB5-7055-46B9-AD88-938B61260BEE}" destId="{55C73DB7-BE09-4106-8083-7224CDE6878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E75826-0A92-4D93-A09A-34D256078FBB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481F3BDC-B3B8-4F9A-8B79-5EB8D2E3D045}">
      <dgm:prSet phldrT="[Texto]"/>
      <dgm:spPr/>
      <dgm:t>
        <a:bodyPr/>
        <a:lstStyle/>
        <a:p>
          <a:endParaRPr lang="pt-BR" dirty="0"/>
        </a:p>
      </dgm:t>
    </dgm:pt>
    <dgm:pt modelId="{8D4C1E90-151C-42CC-AE3F-9EF82A7FD3E0}" type="parTrans" cxnId="{301715D5-42A9-4DE2-BF79-B4872CB676E7}">
      <dgm:prSet/>
      <dgm:spPr/>
      <dgm:t>
        <a:bodyPr/>
        <a:lstStyle/>
        <a:p>
          <a:endParaRPr lang="pt-BR"/>
        </a:p>
      </dgm:t>
    </dgm:pt>
    <dgm:pt modelId="{4ACF1E98-581F-48DD-B669-88EC1E3806D4}" type="sibTrans" cxnId="{301715D5-42A9-4DE2-BF79-B4872CB676E7}">
      <dgm:prSet/>
      <dgm:spPr>
        <a:blipFill dpi="0" rotWithShape="1">
          <a:blip xmlns:r="http://schemas.openxmlformats.org/officeDocument/2006/relationships" r:embed="rId1"/>
          <a:srcRect/>
          <a:stretch>
            <a:fillRect l="-74722" t="-5559" r="-163640" b="-10318"/>
          </a:stretch>
        </a:blipFill>
        <a:ln>
          <a:solidFill>
            <a:srgbClr val="7DC200"/>
          </a:solidFill>
        </a:ln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Uma imagem contendo no interior, cerca, edifício, pequeno&#10;&#10;Descrição gerada automaticamente">
            <a:extLst>
              <a:ext uri="{FF2B5EF4-FFF2-40B4-BE49-F238E27FC236}">
                <a16:creationId xmlns:a16="http://schemas.microsoft.com/office/drawing/2014/main" id="{3329E59F-75E4-D0F9-5DA4-00BF58316CEC}"/>
              </a:ext>
            </a:extLst>
          </dgm14:cNvPr>
        </a:ext>
      </dgm:extLst>
    </dgm:pt>
    <dgm:pt modelId="{BE3E18E2-2220-4A12-AFBA-628C01926982}" type="pres">
      <dgm:prSet presAssocID="{A7E75826-0A92-4D93-A09A-34D256078FBB}" presName="Name0" presStyleCnt="0">
        <dgm:presLayoutVars>
          <dgm:dir/>
        </dgm:presLayoutVars>
      </dgm:prSet>
      <dgm:spPr/>
    </dgm:pt>
    <dgm:pt modelId="{52EA218B-009B-4165-9DDA-EF04333C9B3E}" type="pres">
      <dgm:prSet presAssocID="{4ACF1E98-581F-48DD-B669-88EC1E3806D4}" presName="picture_1" presStyleLbl="bgImgPlace1" presStyleIdx="0" presStyleCnt="1" custLinFactX="1074" custLinFactNeighborX="100000" custLinFactNeighborY="-687"/>
      <dgm:spPr/>
    </dgm:pt>
    <dgm:pt modelId="{F49F4725-0FAE-412B-A5D4-44258625DCEB}" type="pres">
      <dgm:prSet presAssocID="{481F3BDC-B3B8-4F9A-8B79-5EB8D2E3D045}" presName="text_1" presStyleLbl="node1" presStyleIdx="0" presStyleCnt="0">
        <dgm:presLayoutVars>
          <dgm:bulletEnabled val="1"/>
        </dgm:presLayoutVars>
      </dgm:prSet>
      <dgm:spPr/>
    </dgm:pt>
    <dgm:pt modelId="{4E66D74B-E76B-409D-B55D-4986BCAA24B0}" type="pres">
      <dgm:prSet presAssocID="{A7E75826-0A92-4D93-A09A-34D256078FBB}" presName="maxNode" presStyleCnt="0"/>
      <dgm:spPr/>
    </dgm:pt>
    <dgm:pt modelId="{242EB5CE-F5A3-4F97-AFDB-08C43FD8EC8E}" type="pres">
      <dgm:prSet presAssocID="{A7E75826-0A92-4D93-A09A-34D256078FBB}" presName="Name33" presStyleCnt="0"/>
      <dgm:spPr/>
    </dgm:pt>
  </dgm:ptLst>
  <dgm:cxnLst>
    <dgm:cxn modelId="{8995B247-FA26-4775-B3D9-2075A0098348}" type="presOf" srcId="{A7E75826-0A92-4D93-A09A-34D256078FBB}" destId="{BE3E18E2-2220-4A12-AFBA-628C01926982}" srcOrd="0" destOrd="0" presId="urn:microsoft.com/office/officeart/2008/layout/AccentedPicture"/>
    <dgm:cxn modelId="{301715D5-42A9-4DE2-BF79-B4872CB676E7}" srcId="{A7E75826-0A92-4D93-A09A-34D256078FBB}" destId="{481F3BDC-B3B8-4F9A-8B79-5EB8D2E3D045}" srcOrd="0" destOrd="0" parTransId="{8D4C1E90-151C-42CC-AE3F-9EF82A7FD3E0}" sibTransId="{4ACF1E98-581F-48DD-B669-88EC1E3806D4}"/>
    <dgm:cxn modelId="{7F0419EC-E834-41A8-83A6-7FB7D6B068AB}" type="presOf" srcId="{4ACF1E98-581F-48DD-B669-88EC1E3806D4}" destId="{52EA218B-009B-4165-9DDA-EF04333C9B3E}" srcOrd="0" destOrd="0" presId="urn:microsoft.com/office/officeart/2008/layout/AccentedPicture"/>
    <dgm:cxn modelId="{819CFCF7-F35C-4663-864E-65D60F045004}" type="presOf" srcId="{481F3BDC-B3B8-4F9A-8B79-5EB8D2E3D045}" destId="{F49F4725-0FAE-412B-A5D4-44258625DCEB}" srcOrd="0" destOrd="0" presId="urn:microsoft.com/office/officeart/2008/layout/AccentedPicture"/>
    <dgm:cxn modelId="{4508594C-900A-470F-A042-20F04E34E15F}" type="presParOf" srcId="{BE3E18E2-2220-4A12-AFBA-628C01926982}" destId="{52EA218B-009B-4165-9DDA-EF04333C9B3E}" srcOrd="0" destOrd="0" presId="urn:microsoft.com/office/officeart/2008/layout/AccentedPicture"/>
    <dgm:cxn modelId="{C967A19B-049B-41EC-82FD-338D81FC6FD6}" type="presParOf" srcId="{BE3E18E2-2220-4A12-AFBA-628C01926982}" destId="{F49F4725-0FAE-412B-A5D4-44258625DCEB}" srcOrd="1" destOrd="0" presId="urn:microsoft.com/office/officeart/2008/layout/AccentedPicture"/>
    <dgm:cxn modelId="{7D4ED127-B2AE-4FAB-A77F-CE46D956A442}" type="presParOf" srcId="{BE3E18E2-2220-4A12-AFBA-628C01926982}" destId="{4E66D74B-E76B-409D-B55D-4986BCAA24B0}" srcOrd="2" destOrd="0" presId="urn:microsoft.com/office/officeart/2008/layout/AccentedPicture"/>
    <dgm:cxn modelId="{0117E362-CE9A-4DC8-B01D-9A26DFD38BCD}" type="presParOf" srcId="{4E66D74B-E76B-409D-B55D-4986BCAA24B0}" destId="{242EB5CE-F5A3-4F97-AFDB-08C43FD8EC8E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6C669-D24A-4583-A492-5634B4CED61B}">
      <dsp:nvSpPr>
        <dsp:cNvPr id="0" name=""/>
        <dsp:cNvSpPr/>
      </dsp:nvSpPr>
      <dsp:spPr>
        <a:xfrm>
          <a:off x="226562" y="0"/>
          <a:ext cx="1124492" cy="1434302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86133" t="-48023" r="-98825" b="-39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C02D4-C5C2-4F6F-9DA6-315CAF4AC224}">
      <dsp:nvSpPr>
        <dsp:cNvPr id="0" name=""/>
        <dsp:cNvSpPr/>
      </dsp:nvSpPr>
      <dsp:spPr>
        <a:xfrm>
          <a:off x="399869" y="573720"/>
          <a:ext cx="865859" cy="860581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500" kern="1200" dirty="0"/>
        </a:p>
      </dsp:txBody>
      <dsp:txXfrm>
        <a:off x="399869" y="573720"/>
        <a:ext cx="865859" cy="860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FE42E-2282-4D88-B206-8E2F5BC2A81B}">
      <dsp:nvSpPr>
        <dsp:cNvPr id="0" name=""/>
        <dsp:cNvSpPr/>
      </dsp:nvSpPr>
      <dsp:spPr>
        <a:xfrm>
          <a:off x="12101" y="0"/>
          <a:ext cx="1106997" cy="1411986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5852" t="-3216" r="-5852" b="-784"/>
          </a:stretch>
        </a:blipFill>
        <a:ln w="19050" cap="flat" cmpd="sng" algn="ctr">
          <a:solidFill>
            <a:srgbClr val="7DC2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99D98-4BB4-4461-92F2-72B027E8C222}">
      <dsp:nvSpPr>
        <dsp:cNvPr id="0" name=""/>
        <dsp:cNvSpPr/>
      </dsp:nvSpPr>
      <dsp:spPr>
        <a:xfrm>
          <a:off x="80358" y="564794"/>
          <a:ext cx="852387" cy="847191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 dirty="0"/>
        </a:p>
      </dsp:txBody>
      <dsp:txXfrm>
        <a:off x="80358" y="564794"/>
        <a:ext cx="852387" cy="8471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FE42E-2282-4D88-B206-8E2F5BC2A81B}">
      <dsp:nvSpPr>
        <dsp:cNvPr id="0" name=""/>
        <dsp:cNvSpPr/>
      </dsp:nvSpPr>
      <dsp:spPr>
        <a:xfrm>
          <a:off x="0" y="-26556"/>
          <a:ext cx="1077456" cy="1442196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2179" t="-185" r="12179" b="-3815"/>
          </a:stretch>
        </a:blipFill>
        <a:ln w="19050" cap="flat" cmpd="sng" algn="ctr">
          <a:solidFill>
            <a:srgbClr val="7DC2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99D98-4BB4-4461-92F2-72B027E8C222}">
      <dsp:nvSpPr>
        <dsp:cNvPr id="0" name=""/>
        <dsp:cNvSpPr/>
      </dsp:nvSpPr>
      <dsp:spPr>
        <a:xfrm>
          <a:off x="43098" y="557111"/>
          <a:ext cx="829641" cy="82458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dirty="0"/>
        </a:p>
      </dsp:txBody>
      <dsp:txXfrm>
        <a:off x="43098" y="557111"/>
        <a:ext cx="829641" cy="8245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A5920-755B-44B3-8F47-2058DE6BAD1C}">
      <dsp:nvSpPr>
        <dsp:cNvPr id="0" name=""/>
        <dsp:cNvSpPr/>
      </dsp:nvSpPr>
      <dsp:spPr>
        <a:xfrm>
          <a:off x="1045056" y="31946"/>
          <a:ext cx="1162241" cy="1439585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46000" r="-4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9CEC5-1982-408B-9F74-BD7F6E331529}">
      <dsp:nvSpPr>
        <dsp:cNvPr id="0" name=""/>
        <dsp:cNvSpPr/>
      </dsp:nvSpPr>
      <dsp:spPr>
        <a:xfrm>
          <a:off x="572955" y="580626"/>
          <a:ext cx="888334" cy="88291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 dirty="0"/>
        </a:p>
      </dsp:txBody>
      <dsp:txXfrm>
        <a:off x="572955" y="580626"/>
        <a:ext cx="888334" cy="8829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A218B-009B-4165-9DDA-EF04333C9B3E}">
      <dsp:nvSpPr>
        <dsp:cNvPr id="0" name=""/>
        <dsp:cNvSpPr/>
      </dsp:nvSpPr>
      <dsp:spPr>
        <a:xfrm>
          <a:off x="303356" y="0"/>
          <a:ext cx="1114167" cy="1421132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4722" t="-5559" r="-163640" b="-10318"/>
          </a:stretch>
        </a:blipFill>
        <a:ln w="19050" cap="flat" cmpd="sng" algn="ctr">
          <a:solidFill>
            <a:srgbClr val="7DC2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F4725-0FAE-412B-A5D4-44258625DCEB}">
      <dsp:nvSpPr>
        <dsp:cNvPr id="0" name=""/>
        <dsp:cNvSpPr/>
      </dsp:nvSpPr>
      <dsp:spPr>
        <a:xfrm>
          <a:off x="196244" y="568452"/>
          <a:ext cx="857908" cy="85267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b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400" kern="1200" dirty="0"/>
        </a:p>
      </dsp:txBody>
      <dsp:txXfrm>
        <a:off x="196244" y="568452"/>
        <a:ext cx="857908" cy="852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64B49-97F8-8E4E-A29C-1D7814CB8D27}" type="datetimeFigureOut">
              <a:rPr lang="en-BR" smtClean="0"/>
              <a:t>03/18/2025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531D3-DE9D-BB46-95A8-48B94D66E93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98171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531D3-DE9D-BB46-95A8-48B94D66E93D}" type="slidenum">
              <a:rPr lang="en-BR" smtClean="0"/>
              <a:t>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05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531D3-DE9D-BB46-95A8-48B94D66E93D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6790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531D3-DE9D-BB46-95A8-48B94D66E93D}" type="slidenum">
              <a:rPr lang="en-BR" smtClean="0"/>
              <a:t>10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5450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CFB27-134C-FB64-363B-C62F4C30D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4456A9-D2F8-A063-D606-5DF202C30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C518E7-CAD0-8C39-BB76-D85F5A36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916156-076A-682D-2769-649A8608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FAAA55-B964-22BB-7A40-A5322E4CE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1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A52DA-F857-7C38-9015-27814AD5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EFCA91-E431-809E-802E-3A77306BF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DC8571-E546-175C-2239-21B1F9FC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8348E1-453A-1898-A21F-7104C15B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BDE5D1-F407-83A9-8870-65FC3BEB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16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2D989F-6806-D5CD-0369-535C5DFCC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D4892E-E287-472B-173A-ED3A3930E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AE4BE5-131C-717D-A428-6F5CEC26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CEDF18-5C9B-16CB-8F2C-49B461DF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A26999-7FF1-E43B-755F-57FB37AD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34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6AEBE-4BDC-8BE2-435A-9745128E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DAF255-4409-E857-C944-41F99BC8A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183787-1F08-0805-97AD-539452AE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8D5874-9E05-1BEB-9ABF-38750FD8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7DA729-2D9B-95A3-05E4-BD92EFF8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25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33D1B-53E2-EC26-FB9A-DF160AF6B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2313E0-400F-5270-53E8-749AB7BF8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E12B1B-8628-541F-B8D4-42BCB41C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467BCA-A99F-D57B-004E-1D96F811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935F8B-C4C9-A369-E4AE-147266A8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16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0A127-21BE-C871-F26F-B9400435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2DB32F-172F-5EF2-9A0F-444622C72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CC5449-3E9D-CA19-F961-4334BF003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726A2E-0B2D-B02E-3B91-07140EBD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77C997-2088-DE18-922B-04B215AE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54F79C-CFCD-DC68-8FC2-E29DEE78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23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ABB0F-A74B-F144-B110-896AA4028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E23643-EE18-9796-5BA2-F83C5024C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C126FC-4CB0-11F1-1793-A8E05A62E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1926D1E-3DED-2438-9C9F-E86A75DB0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E4760A-60E4-0491-B632-0BAB34D4D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789C02-2034-0D7B-D5F4-1B549933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020A02-6A11-C891-971E-A91B6047E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D0BD82F-4148-5AC0-79E0-FFC66C0B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7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CE043-7FE5-AF6A-1A1B-795DFF2B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DF55779-E7A9-D9AE-E6A1-CE4F72A0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EF45501-23FB-2267-06F1-3540B556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450670C-FDAF-C1A7-203B-3421A674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63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483A47C-1D33-40F7-6C99-7DA60A3F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6A7C0FA-4206-2289-67A4-C7564E5C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5D92A6-729A-66AE-C3EB-666A8960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56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41DF5-786E-7663-30DF-54429735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6D5096-6D13-2DFD-1F10-4D08E52F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5702E5-F40D-E7D5-6CAA-3F2B5CA2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6BB197-3D36-53AB-6C5C-D8880944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D5ED6C-753B-1325-1BC7-F333E23D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F9E157-2C67-939F-58D4-8D24CC74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56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954C8-6268-EFCC-B683-255473C0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17B496-169C-7E3F-7ABA-B1BDF3098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C9C029-311E-6B01-3E6B-197B1D57B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E7B01-DBC3-7BF5-5636-15998C25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A8E9B9-65A9-540B-9814-7450ECD0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84341F-B1CB-9371-CD32-96DF2F70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41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C32568A-6558-2DA8-633B-89C25CDD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99409E-1404-B30C-AF8B-363F51F67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3BB521-0C28-BD9C-6CC3-8F0FDE57A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8D3183-918E-6940-A142-0211CA3E3744}" type="datetimeFigureOut">
              <a:rPr lang="pt-BR" smtClean="0"/>
              <a:t>18/03/2025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DB0961-72F6-5F45-C011-911146A5F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A7CF4-BC1C-F36C-9D61-0013541C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52D49-EC13-8249-93B6-2E3DB7557C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008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pn2-EUvDv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drivetech-solu&#231;&#245;es-tecnol&#243;gicas/about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drivetech_soluco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Ied65Hp2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Layout" Target="../diagrams/layout5.xml"/><Relationship Id="rId3" Type="http://schemas.openxmlformats.org/officeDocument/2006/relationships/diagramData" Target="../diagrams/data1.xml"/><Relationship Id="rId21" Type="http://schemas.openxmlformats.org/officeDocument/2006/relationships/diagramLayout" Target="../diagrams/layout4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Data" Target="../diagrams/data5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20" Type="http://schemas.openxmlformats.org/officeDocument/2006/relationships/diagramData" Target="../diagrams/data4.xml"/><Relationship Id="rId29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24" Type="http://schemas.microsoft.com/office/2007/relationships/diagramDrawing" Target="../diagrams/drawing4.xml"/><Relationship Id="rId5" Type="http://schemas.openxmlformats.org/officeDocument/2006/relationships/diagramQuickStyle" Target="../diagrams/quickStyle1.xml"/><Relationship Id="rId15" Type="http://schemas.openxmlformats.org/officeDocument/2006/relationships/diagramLayout" Target="../diagrams/layout3.xml"/><Relationship Id="rId23" Type="http://schemas.openxmlformats.org/officeDocument/2006/relationships/diagramColors" Target="../diagrams/colors4.xml"/><Relationship Id="rId28" Type="http://schemas.openxmlformats.org/officeDocument/2006/relationships/diagramColors" Target="../diagrams/colors5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QuickStyle" Target="../diagrams/quickStyle4.xml"/><Relationship Id="rId27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Superiores Arredondados 3">
            <a:extLst>
              <a:ext uri="{FF2B5EF4-FFF2-40B4-BE49-F238E27FC236}">
                <a16:creationId xmlns:a16="http://schemas.microsoft.com/office/drawing/2014/main" id="{1DF31B3F-4283-3B4F-9533-3CFEED3B312F}"/>
              </a:ext>
            </a:extLst>
          </p:cNvPr>
          <p:cNvSpPr/>
          <p:nvPr/>
        </p:nvSpPr>
        <p:spPr>
          <a:xfrm rot="10800000">
            <a:off x="0" y="-4"/>
            <a:ext cx="4654296" cy="4087371"/>
          </a:xfrm>
          <a:prstGeom prst="round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Aplicativo">
            <a:extLst>
              <a:ext uri="{FF2B5EF4-FFF2-40B4-BE49-F238E27FC236}">
                <a16:creationId xmlns:a16="http://schemas.microsoft.com/office/drawing/2014/main" id="{BA779E44-74EE-FCDC-7DAA-ECC7A2DA3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932" r="61825"/>
          <a:stretch/>
        </p:blipFill>
        <p:spPr>
          <a:xfrm>
            <a:off x="0" y="3493007"/>
            <a:ext cx="4654296" cy="33683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3D72B0B-3DAF-0485-B9DC-6B02890F6FFE}"/>
              </a:ext>
            </a:extLst>
          </p:cNvPr>
          <p:cNvSpPr txBox="1"/>
          <p:nvPr/>
        </p:nvSpPr>
        <p:spPr>
          <a:xfrm>
            <a:off x="6277737" y="2619964"/>
            <a:ext cx="528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APRESENTAÇÃO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15D5DF1-B103-E752-E4F9-0D1265B45B3A}"/>
              </a:ext>
            </a:extLst>
          </p:cNvPr>
          <p:cNvSpPr txBox="1"/>
          <p:nvPr/>
        </p:nvSpPr>
        <p:spPr>
          <a:xfrm>
            <a:off x="6277737" y="3271992"/>
            <a:ext cx="5630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INSTITUCIONAL</a:t>
            </a:r>
          </a:p>
        </p:txBody>
      </p:sp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701F84E5-9A4D-0855-78D8-B677B06C71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400" b="41600"/>
          <a:stretch/>
        </p:blipFill>
        <p:spPr>
          <a:xfrm>
            <a:off x="303269" y="1260771"/>
            <a:ext cx="4047755" cy="97146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B5B878-B085-FCBF-C8C4-E10FF3E594C7}"/>
              </a:ext>
            </a:extLst>
          </p:cNvPr>
          <p:cNvSpPr txBox="1"/>
          <p:nvPr/>
        </p:nvSpPr>
        <p:spPr>
          <a:xfrm>
            <a:off x="6744122" y="6501468"/>
            <a:ext cx="54478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(Confidential) Copyright © 2025 Drivetech Soluções Tecnológicas Ltda. All rights reserved.</a:t>
            </a:r>
            <a:endParaRPr lang="pt-BR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tângulo: Cantos Superiores Arredondados 14">
            <a:extLst>
              <a:ext uri="{FF2B5EF4-FFF2-40B4-BE49-F238E27FC236}">
                <a16:creationId xmlns:a16="http://schemas.microsoft.com/office/drawing/2014/main" id="{F45A2B9E-4DDB-61AB-3E53-252165FED79D}"/>
              </a:ext>
            </a:extLst>
          </p:cNvPr>
          <p:cNvSpPr/>
          <p:nvPr/>
        </p:nvSpPr>
        <p:spPr>
          <a:xfrm rot="16200000">
            <a:off x="11513818" y="501394"/>
            <a:ext cx="1179580" cy="176784"/>
          </a:xfrm>
          <a:prstGeom prst="round2Same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Superiores Arredondados 15">
            <a:extLst>
              <a:ext uri="{FF2B5EF4-FFF2-40B4-BE49-F238E27FC236}">
                <a16:creationId xmlns:a16="http://schemas.microsoft.com/office/drawing/2014/main" id="{E1BB0113-9F2F-A186-DDDA-C077CD92CC39}"/>
              </a:ext>
            </a:extLst>
          </p:cNvPr>
          <p:cNvSpPr/>
          <p:nvPr/>
        </p:nvSpPr>
        <p:spPr>
          <a:xfrm rot="10800000">
            <a:off x="-1" y="0"/>
            <a:ext cx="1660849" cy="29858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899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Uma imagem contendo Forma&#10;&#10;Descrição gerada automaticamente">
            <a:extLst>
              <a:ext uri="{FF2B5EF4-FFF2-40B4-BE49-F238E27FC236}">
                <a16:creationId xmlns:a16="http://schemas.microsoft.com/office/drawing/2014/main" id="{BC8CEC26-003E-0000-24EC-CEF1F9B57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129" t="12649" r="55242" b="76895"/>
          <a:stretch/>
        </p:blipFill>
        <p:spPr>
          <a:xfrm>
            <a:off x="540775" y="439478"/>
            <a:ext cx="4709651" cy="717755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13B8A5C-B880-C302-4873-027014BAC3AC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effectLst/>
              </a:rPr>
              <a:t>(Confidential) Copyright © 2025 Drivetech Soluções Tecnológicas Ltda. All rights reserved.</a:t>
            </a:r>
            <a:endParaRPr lang="pt-BR" sz="1200" dirty="0"/>
          </a:p>
        </p:txBody>
      </p:sp>
      <p:pic>
        <p:nvPicPr>
          <p:cNvPr id="3" name="Imagem 2" descr="Tela de celular com jogo&#10;&#10;Descrição gerada automaticamente">
            <a:extLst>
              <a:ext uri="{FF2B5EF4-FFF2-40B4-BE49-F238E27FC236}">
                <a16:creationId xmlns:a16="http://schemas.microsoft.com/office/drawing/2014/main" id="{E6A8612C-28CD-806D-E70D-E8DF5DB93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9" b="3698"/>
          <a:stretch/>
        </p:blipFill>
        <p:spPr>
          <a:xfrm>
            <a:off x="0" y="1270918"/>
            <a:ext cx="12119735" cy="50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7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A2ED8-541E-9596-A54E-2E3AFBC9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 descr="Tela de celular&#10;&#10;Descrição gerada automaticamente com confiança média">
            <a:extLst>
              <a:ext uri="{FF2B5EF4-FFF2-40B4-BE49-F238E27FC236}">
                <a16:creationId xmlns:a16="http://schemas.microsoft.com/office/drawing/2014/main" id="{D7AC6434-5209-3F55-C5E6-5B6260373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A7BA8CC-BDB8-2E3E-1CC4-BBE33C042B20}"/>
              </a:ext>
            </a:extLst>
          </p:cNvPr>
          <p:cNvSpPr/>
          <p:nvPr/>
        </p:nvSpPr>
        <p:spPr>
          <a:xfrm>
            <a:off x="311285" y="6391072"/>
            <a:ext cx="5505855" cy="184826"/>
          </a:xfrm>
          <a:prstGeom prst="round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5888E9-F32C-C2F1-A29C-E479E76633D3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</a:rPr>
              <a:t>(Confidential) Copyright © 2025 Drivetech Soluções Tecnológicas Ltda. All rights reserved.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E3177C8-0418-3FF7-82DB-A3CE0DE9EE12}"/>
              </a:ext>
            </a:extLst>
          </p:cNvPr>
          <p:cNvSpPr/>
          <p:nvPr/>
        </p:nvSpPr>
        <p:spPr>
          <a:xfrm>
            <a:off x="11402438" y="194553"/>
            <a:ext cx="512323" cy="560962"/>
          </a:xfrm>
          <a:prstGeom prst="round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79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ACE864C8-F589-8EDF-6573-A8867EAEF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50" t="11734"/>
          <a:stretch/>
        </p:blipFill>
        <p:spPr>
          <a:xfrm>
            <a:off x="0" y="0"/>
            <a:ext cx="10030968" cy="6053328"/>
          </a:xfrm>
          <a:prstGeom prst="rect">
            <a:avLst/>
          </a:prstGeom>
        </p:spPr>
      </p:pic>
      <p:pic>
        <p:nvPicPr>
          <p:cNvPr id="7" name="Espaço Reservado para Conteúdo 6" descr="Diagrama&#10;&#10;Descrição gerada automaticamente">
            <a:extLst>
              <a:ext uri="{FF2B5EF4-FFF2-40B4-BE49-F238E27FC236}">
                <a16:creationId xmlns:a16="http://schemas.microsoft.com/office/drawing/2014/main" id="{44A634E6-B922-E077-26A2-92A6734A9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9975" b="9450"/>
          <a:stretch/>
        </p:blipFill>
        <p:spPr>
          <a:xfrm>
            <a:off x="4873752" y="0"/>
            <a:ext cx="7318248" cy="6215935"/>
          </a:xfrm>
        </p:spPr>
      </p:pic>
      <p:pic>
        <p:nvPicPr>
          <p:cNvPr id="9" name="Picture 8" descr="A green map with blue text&#10;&#10;Description automatically generated">
            <a:extLst>
              <a:ext uri="{FF2B5EF4-FFF2-40B4-BE49-F238E27FC236}">
                <a16:creationId xmlns:a16="http://schemas.microsoft.com/office/drawing/2014/main" id="{07BA2532-D3A2-3C7B-C540-BBEED5BC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25" t="17039" r="20484" b="7253"/>
          <a:stretch/>
        </p:blipFill>
        <p:spPr>
          <a:xfrm>
            <a:off x="4965191" y="1166327"/>
            <a:ext cx="4729315" cy="5197151"/>
          </a:xfrm>
          <a:prstGeom prst="ellipse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F074973-FF56-F921-05D8-802D08F60585}"/>
              </a:ext>
            </a:extLst>
          </p:cNvPr>
          <p:cNvSpPr/>
          <p:nvPr/>
        </p:nvSpPr>
        <p:spPr>
          <a:xfrm>
            <a:off x="6179736" y="4652387"/>
            <a:ext cx="823965" cy="170822"/>
          </a:xfrm>
          <a:prstGeom prst="roundRect">
            <a:avLst/>
          </a:prstGeom>
          <a:solidFill>
            <a:srgbClr val="2650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50479C-D192-3790-B5CD-DAA56231BF0E}"/>
              </a:ext>
            </a:extLst>
          </p:cNvPr>
          <p:cNvSpPr txBox="1"/>
          <p:nvPr/>
        </p:nvSpPr>
        <p:spPr>
          <a:xfrm>
            <a:off x="6152938" y="4595233"/>
            <a:ext cx="17907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San Pedro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45B3DBF-1BA4-D724-22D5-ED4E683C72A5}"/>
              </a:ext>
            </a:extLst>
          </p:cNvPr>
          <p:cNvSpPr/>
          <p:nvPr/>
        </p:nvSpPr>
        <p:spPr>
          <a:xfrm>
            <a:off x="7075114" y="5300420"/>
            <a:ext cx="1169984" cy="163068"/>
          </a:xfrm>
          <a:prstGeom prst="roundRect">
            <a:avLst/>
          </a:prstGeom>
          <a:solidFill>
            <a:srgbClr val="2650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5F886F-E348-0BE8-0E71-4B2FC3D29064}"/>
              </a:ext>
            </a:extLst>
          </p:cNvPr>
          <p:cNvSpPr txBox="1"/>
          <p:nvPr/>
        </p:nvSpPr>
        <p:spPr>
          <a:xfrm>
            <a:off x="7027890" y="5252502"/>
            <a:ext cx="1339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</a:rPr>
              <a:t>Nueva Esperança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F756CAE-F1AC-6618-6050-9786809C234B}"/>
              </a:ext>
            </a:extLst>
          </p:cNvPr>
          <p:cNvSpPr/>
          <p:nvPr/>
        </p:nvSpPr>
        <p:spPr>
          <a:xfrm>
            <a:off x="11225719" y="129746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16C411E-3970-C82E-335D-14F20FF2F0BC}"/>
              </a:ext>
            </a:extLst>
          </p:cNvPr>
          <p:cNvSpPr/>
          <p:nvPr/>
        </p:nvSpPr>
        <p:spPr>
          <a:xfrm>
            <a:off x="11307444" y="5961631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6C2219-EB0A-0C5A-65B1-059C74864312}"/>
              </a:ext>
            </a:extLst>
          </p:cNvPr>
          <p:cNvSpPr txBox="1"/>
          <p:nvPr/>
        </p:nvSpPr>
        <p:spPr>
          <a:xfrm>
            <a:off x="585411" y="2105561"/>
            <a:ext cx="370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A </a:t>
            </a:r>
            <a:r>
              <a:rPr lang="pt-BR" sz="1600" b="1" dirty="0">
                <a:solidFill>
                  <a:schemeClr val="bg1"/>
                </a:solidFill>
              </a:rPr>
              <a:t>Inpasa Brasil </a:t>
            </a:r>
            <a:r>
              <a:rPr lang="pt-BR" sz="1600" dirty="0">
                <a:solidFill>
                  <a:schemeClr val="bg1"/>
                </a:solidFill>
              </a:rPr>
              <a:t>é uma das primeiras indústrias de Etanol de Milho do Brasil, sendo hoje a maior produtora de combustível limpo e renovável à base de milho da América Latina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9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Forma&#10;&#10;O conteúdo gerado por IA pode estar incorreto.">
            <a:extLst>
              <a:ext uri="{FF2B5EF4-FFF2-40B4-BE49-F238E27FC236}">
                <a16:creationId xmlns:a16="http://schemas.microsoft.com/office/drawing/2014/main" id="{C43A1983-61CE-1F5D-A3F5-2A90CBCEA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05" t="12560" r="42850"/>
          <a:stretch/>
        </p:blipFill>
        <p:spPr>
          <a:xfrm>
            <a:off x="0" y="0"/>
            <a:ext cx="4931032" cy="59966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B17917C-C6AC-979C-B45C-5A18017FFB73}"/>
              </a:ext>
            </a:extLst>
          </p:cNvPr>
          <p:cNvSpPr txBox="1"/>
          <p:nvPr/>
        </p:nvSpPr>
        <p:spPr>
          <a:xfrm>
            <a:off x="9025055" y="3251867"/>
            <a:ext cx="298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A Drivetech fornece Painéis Elétricos de Média Tensão e Painéis Elétricos de Baixa Tensão para </a:t>
            </a:r>
            <a:r>
              <a:rPr lang="pt-BR" sz="1200" b="1" dirty="0">
                <a:solidFill>
                  <a:schemeClr val="bg1">
                    <a:lumMod val="50000"/>
                  </a:schemeClr>
                </a:solidFill>
              </a:rPr>
              <a:t>várias unidades do grupo. </a:t>
            </a:r>
          </a:p>
        </p:txBody>
      </p:sp>
      <p:pic>
        <p:nvPicPr>
          <p:cNvPr id="5" name="Picture 4" descr="Logo Raízen – Logos PNG">
            <a:extLst>
              <a:ext uri="{FF2B5EF4-FFF2-40B4-BE49-F238E27FC236}">
                <a16:creationId xmlns:a16="http://schemas.microsoft.com/office/drawing/2014/main" id="{F5E1E158-E5C6-0D3B-AFC1-8233EF5C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125" y1="40694" x2="18125" y2="40694"/>
                        <a14:foregroundMark x1="30781" y1="39861" x2="30781" y2="39861"/>
                        <a14:foregroundMark x1="41641" y1="40972" x2="41641" y2="40972"/>
                        <a14:foregroundMark x1="41719" y1="29861" x2="41719" y2="29861"/>
                        <a14:foregroundMark x1="59766" y1="38194" x2="59766" y2="38194"/>
                        <a14:foregroundMark x1="78125" y1="38750" x2="78125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37" y="102964"/>
            <a:ext cx="3173378" cy="17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FF5FA57-C07C-7758-D6FB-1B2C289EAD42}"/>
              </a:ext>
            </a:extLst>
          </p:cNvPr>
          <p:cNvSpPr txBox="1"/>
          <p:nvPr/>
        </p:nvSpPr>
        <p:spPr>
          <a:xfrm>
            <a:off x="9025054" y="3922256"/>
            <a:ext cx="298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Participando diretamente do Projeto E2G de </a:t>
            </a:r>
            <a:r>
              <a:rPr lang="pt-BR" sz="1200" b="1" dirty="0">
                <a:solidFill>
                  <a:schemeClr val="bg1">
                    <a:lumMod val="50000"/>
                  </a:schemeClr>
                </a:solidFill>
              </a:rPr>
              <a:t>Etanol Segunda Geração</a:t>
            </a:r>
          </a:p>
        </p:txBody>
      </p:sp>
      <p:pic>
        <p:nvPicPr>
          <p:cNvPr id="7" name="Imagem 6" descr="Desenho de estrelas&#10;&#10;Descrição gerada automaticamente com confiança baixa">
            <a:extLst>
              <a:ext uri="{FF2B5EF4-FFF2-40B4-BE49-F238E27FC236}">
                <a16:creationId xmlns:a16="http://schemas.microsoft.com/office/drawing/2014/main" id="{932CF300-D5F7-485A-4A91-465E6B38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165" t="15886" r="26914" b="13463"/>
          <a:stretch/>
        </p:blipFill>
        <p:spPr>
          <a:xfrm>
            <a:off x="4620371" y="1488872"/>
            <a:ext cx="5662317" cy="45077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AB786D9-818B-3722-6F61-EA8B5017C03F}"/>
              </a:ext>
            </a:extLst>
          </p:cNvPr>
          <p:cNvSpPr txBox="1"/>
          <p:nvPr/>
        </p:nvSpPr>
        <p:spPr>
          <a:xfrm>
            <a:off x="361188" y="1613932"/>
            <a:ext cx="42591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effectLst/>
              </a:rPr>
              <a:t>A </a:t>
            </a:r>
            <a:r>
              <a:rPr lang="pt-BR" sz="1600" b="1" dirty="0">
                <a:solidFill>
                  <a:schemeClr val="bg1"/>
                </a:solidFill>
                <a:effectLst/>
              </a:rPr>
              <a:t>Raízen</a:t>
            </a:r>
            <a:r>
              <a:rPr lang="pt-BR" sz="1600" dirty="0">
                <a:solidFill>
                  <a:schemeClr val="bg1"/>
                </a:solidFill>
                <a:effectLst/>
              </a:rPr>
              <a:t> é </a:t>
            </a:r>
            <a:r>
              <a:rPr lang="pt-BR" sz="1600" dirty="0">
                <a:solidFill>
                  <a:schemeClr val="bg1"/>
                </a:solidFill>
              </a:rPr>
              <a:t>l</a:t>
            </a:r>
            <a:r>
              <a:rPr lang="pt-BR" sz="1600" dirty="0">
                <a:solidFill>
                  <a:schemeClr val="bg1"/>
                </a:solidFill>
                <a:effectLst/>
              </a:rPr>
              <a:t>íder global em bioenergia, a empresa é uma das maiores produtoras de etanol de cana-de-açúcar e bioeletricidade.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  <a:effectLst/>
              </a:rPr>
              <a:t>Destaca-se também na produção de </a:t>
            </a:r>
            <a:r>
              <a:rPr lang="pt-BR" sz="1600" b="1" dirty="0">
                <a:solidFill>
                  <a:schemeClr val="bg1"/>
                </a:solidFill>
                <a:effectLst/>
              </a:rPr>
              <a:t>E2G (etanol de segunda geração)</a:t>
            </a:r>
            <a:r>
              <a:rPr lang="pt-BR" sz="1600" dirty="0">
                <a:solidFill>
                  <a:schemeClr val="bg1"/>
                </a:solidFill>
                <a:effectLst/>
              </a:rPr>
              <a:t>, uma tecnologia inovadora que aproveita resíduos da cana para gerar mais etanol com maior eficiência e menor impacto ambiental. 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5D6D02D-8325-3ABC-31FB-6D207E01F8F0}"/>
              </a:ext>
            </a:extLst>
          </p:cNvPr>
          <p:cNvSpPr/>
          <p:nvPr/>
        </p:nvSpPr>
        <p:spPr>
          <a:xfrm>
            <a:off x="6757219" y="3360420"/>
            <a:ext cx="749808" cy="173736"/>
          </a:xfrm>
          <a:prstGeom prst="roundRect">
            <a:avLst/>
          </a:prstGeom>
          <a:solidFill>
            <a:srgbClr val="6F9A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78321D-A189-CD9F-F63D-477DD20D4297}"/>
              </a:ext>
            </a:extLst>
          </p:cNvPr>
          <p:cNvSpPr txBox="1"/>
          <p:nvPr/>
        </p:nvSpPr>
        <p:spPr>
          <a:xfrm>
            <a:off x="6679416" y="3349044"/>
            <a:ext cx="912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1" dirty="0">
                <a:solidFill>
                  <a:schemeClr val="bg1"/>
                </a:solidFill>
              </a:rPr>
              <a:t>Vale do Rosário</a:t>
            </a:r>
          </a:p>
        </p:txBody>
      </p:sp>
    </p:spTree>
    <p:extLst>
      <p:ext uri="{BB962C8B-B14F-4D97-AF65-F5344CB8AC3E}">
        <p14:creationId xmlns:p14="http://schemas.microsoft.com/office/powerpoint/2010/main" val="1258854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magem em branco e verde&#10;&#10;O conteúdo gerado por IA pode estar incorreto.">
            <a:extLst>
              <a:ext uri="{FF2B5EF4-FFF2-40B4-BE49-F238E27FC236}">
                <a16:creationId xmlns:a16="http://schemas.microsoft.com/office/drawing/2014/main" id="{1DE5E3A5-73B4-971D-D254-49CA730F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71" r="44396"/>
          <a:stretch/>
        </p:blipFill>
        <p:spPr>
          <a:xfrm>
            <a:off x="0" y="-1"/>
            <a:ext cx="4718304" cy="5961631"/>
          </a:xfrm>
          <a:prstGeom prst="rect">
            <a:avLst/>
          </a:prstGeom>
        </p:spPr>
      </p:pic>
      <p:pic>
        <p:nvPicPr>
          <p:cNvPr id="7" name="Espaço Reservado para Conteúdo 6" descr="Diagrama, Mapa&#10;&#10;Descrição gerada automaticamente">
            <a:extLst>
              <a:ext uri="{FF2B5EF4-FFF2-40B4-BE49-F238E27FC236}">
                <a16:creationId xmlns:a16="http://schemas.microsoft.com/office/drawing/2014/main" id="{D210BBEE-6875-7C3E-50E3-3DFFFB1AE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9300" b="9362"/>
          <a:stretch/>
        </p:blipFill>
        <p:spPr>
          <a:xfrm>
            <a:off x="4791456" y="1"/>
            <a:ext cx="7400544" cy="6215934"/>
          </a:xfr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29DC186-6B3A-E6B1-93A5-45FFDDD242E0}"/>
              </a:ext>
            </a:extLst>
          </p:cNvPr>
          <p:cNvSpPr/>
          <p:nvPr/>
        </p:nvSpPr>
        <p:spPr>
          <a:xfrm>
            <a:off x="311285" y="6391072"/>
            <a:ext cx="5505855" cy="1848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91E49F-C094-9944-A2E4-D9489118E4F9}"/>
              </a:ext>
            </a:extLst>
          </p:cNvPr>
          <p:cNvSpPr/>
          <p:nvPr/>
        </p:nvSpPr>
        <p:spPr>
          <a:xfrm>
            <a:off x="11225719" y="129746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473D389-92B3-A9EE-0178-40F0C2486BBD}"/>
              </a:ext>
            </a:extLst>
          </p:cNvPr>
          <p:cNvSpPr/>
          <p:nvPr/>
        </p:nvSpPr>
        <p:spPr>
          <a:xfrm>
            <a:off x="11307444" y="5961631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8ACFFBA-97B7-5EBC-702E-27BA3322004C}"/>
              </a:ext>
            </a:extLst>
          </p:cNvPr>
          <p:cNvSpPr txBox="1"/>
          <p:nvPr/>
        </p:nvSpPr>
        <p:spPr>
          <a:xfrm>
            <a:off x="544263" y="2046853"/>
            <a:ext cx="3702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A Vale é uma </a:t>
            </a:r>
            <a:r>
              <a:rPr lang="pt-BR" sz="1600" b="1" dirty="0">
                <a:solidFill>
                  <a:schemeClr val="bg1"/>
                </a:solidFill>
              </a:rPr>
              <a:t>empresa global</a:t>
            </a:r>
            <a:r>
              <a:rPr lang="pt-BR" sz="1600" dirty="0">
                <a:solidFill>
                  <a:schemeClr val="bg1"/>
                </a:solidFill>
              </a:rPr>
              <a:t>, que pratica mineração </a:t>
            </a:r>
            <a:r>
              <a:rPr lang="pt-BR" sz="1600" b="1" dirty="0">
                <a:solidFill>
                  <a:schemeClr val="bg1"/>
                </a:solidFill>
              </a:rPr>
              <a:t>sustentável</a:t>
            </a:r>
            <a:r>
              <a:rPr lang="pt-BR" sz="1600" dirty="0">
                <a:solidFill>
                  <a:schemeClr val="bg1"/>
                </a:solidFill>
              </a:rPr>
              <a:t> nos países onde está presente.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Extraem e transportam minérios por meio de uma cadeia </a:t>
            </a:r>
            <a:r>
              <a:rPr lang="pt-BR" sz="1600" b="1" dirty="0">
                <a:solidFill>
                  <a:schemeClr val="bg1"/>
                </a:solidFill>
              </a:rPr>
              <a:t>logística completa</a:t>
            </a:r>
            <a:r>
              <a:rPr lang="pt-BR" sz="1600" dirty="0">
                <a:solidFill>
                  <a:schemeClr val="bg1"/>
                </a:solidFill>
              </a:rPr>
              <a:t>, que inclui ferrovias e portos.</a:t>
            </a:r>
          </a:p>
        </p:txBody>
      </p:sp>
    </p:spTree>
    <p:extLst>
      <p:ext uri="{BB962C8B-B14F-4D97-AF65-F5344CB8AC3E}">
        <p14:creationId xmlns:p14="http://schemas.microsoft.com/office/powerpoint/2010/main" val="26457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apa&#10;&#10;O conteúdo gerado por IA pode estar incorreto.">
            <a:extLst>
              <a:ext uri="{FF2B5EF4-FFF2-40B4-BE49-F238E27FC236}">
                <a16:creationId xmlns:a16="http://schemas.microsoft.com/office/drawing/2014/main" id="{E7872BF3-06D4-BE02-8C8A-3435CF0A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6311" t="13071" r="43039"/>
          <a:stretch/>
        </p:blipFill>
        <p:spPr>
          <a:xfrm>
            <a:off x="0" y="-1"/>
            <a:ext cx="4956048" cy="5961631"/>
          </a:xfrm>
          <a:prstGeom prst="rect">
            <a:avLst/>
          </a:prstGeom>
        </p:spPr>
      </p:pic>
      <p:pic>
        <p:nvPicPr>
          <p:cNvPr id="7" name="Espaço Reservado para Conteúdo 6" descr="Diagrama&#10;&#10;Descrição gerada automaticamente">
            <a:extLst>
              <a:ext uri="{FF2B5EF4-FFF2-40B4-BE49-F238E27FC236}">
                <a16:creationId xmlns:a16="http://schemas.microsoft.com/office/drawing/2014/main" id="{7EC5A688-ACD3-EA38-7490-5ECEB44C7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9225" b="13071"/>
          <a:stretch/>
        </p:blipFill>
        <p:spPr>
          <a:xfrm>
            <a:off x="4782311" y="0"/>
            <a:ext cx="7409687" cy="5961631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6B4748-4906-A811-492C-79738B6423E6}"/>
              </a:ext>
            </a:extLst>
          </p:cNvPr>
          <p:cNvSpPr/>
          <p:nvPr/>
        </p:nvSpPr>
        <p:spPr>
          <a:xfrm>
            <a:off x="11370906" y="299810"/>
            <a:ext cx="653142" cy="278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 dirty="0">
                <a:solidFill>
                  <a:srgbClr val="2929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6E51C26-1386-5FC2-A2C7-BBB1BA502B21}"/>
              </a:ext>
            </a:extLst>
          </p:cNvPr>
          <p:cNvSpPr/>
          <p:nvPr/>
        </p:nvSpPr>
        <p:spPr>
          <a:xfrm>
            <a:off x="311285" y="6391072"/>
            <a:ext cx="5505855" cy="1848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20B32FB-6021-47EF-5708-D22441B2473C}"/>
              </a:ext>
            </a:extLst>
          </p:cNvPr>
          <p:cNvSpPr/>
          <p:nvPr/>
        </p:nvSpPr>
        <p:spPr>
          <a:xfrm>
            <a:off x="11225719" y="129746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2530B15-B043-3474-CC27-3B9B8578E7A8}"/>
              </a:ext>
            </a:extLst>
          </p:cNvPr>
          <p:cNvSpPr/>
          <p:nvPr/>
        </p:nvSpPr>
        <p:spPr>
          <a:xfrm>
            <a:off x="11307444" y="5961631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2228B63-5434-9B46-8314-B808AC6F45FE}"/>
              </a:ext>
            </a:extLst>
          </p:cNvPr>
          <p:cNvSpPr txBox="1"/>
          <p:nvPr/>
        </p:nvSpPr>
        <p:spPr>
          <a:xfrm>
            <a:off x="450131" y="2351782"/>
            <a:ext cx="3702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A Ambev é uma das </a:t>
            </a:r>
            <a:r>
              <a:rPr lang="pt-BR" sz="1600" b="1" dirty="0">
                <a:solidFill>
                  <a:schemeClr val="bg1"/>
                </a:solidFill>
              </a:rPr>
              <a:t>maiores empresas de bebidas do mundo</a:t>
            </a:r>
            <a:r>
              <a:rPr lang="pt-BR" sz="1600" dirty="0">
                <a:solidFill>
                  <a:schemeClr val="bg1"/>
                </a:solidFill>
              </a:rPr>
              <a:t>, com atrações em todo o Brasil e no continente, operando em 16 países das Américas.</a:t>
            </a:r>
          </a:p>
        </p:txBody>
      </p:sp>
    </p:spTree>
    <p:extLst>
      <p:ext uri="{BB962C8B-B14F-4D97-AF65-F5344CB8AC3E}">
        <p14:creationId xmlns:p14="http://schemas.microsoft.com/office/powerpoint/2010/main" val="1211499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D4FB1445-41DC-F0C1-E18C-79D63F89C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6275" t="11698" r="42625"/>
          <a:stretch/>
        </p:blipFill>
        <p:spPr>
          <a:xfrm>
            <a:off x="0" y="0"/>
            <a:ext cx="5010912" cy="6055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AD5518A-1526-8FAB-629F-9758539519FB}"/>
              </a:ext>
            </a:extLst>
          </p:cNvPr>
          <p:cNvSpPr txBox="1"/>
          <p:nvPr/>
        </p:nvSpPr>
        <p:spPr>
          <a:xfrm>
            <a:off x="590647" y="2033742"/>
            <a:ext cx="3875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A </a:t>
            </a:r>
            <a:r>
              <a:rPr lang="pt-BR" sz="1600" b="1" dirty="0">
                <a:solidFill>
                  <a:schemeClr val="bg1"/>
                </a:solidFill>
              </a:rPr>
              <a:t>3tentos</a:t>
            </a:r>
            <a:r>
              <a:rPr lang="pt-BR" sz="1600" dirty="0">
                <a:solidFill>
                  <a:schemeClr val="bg1"/>
                </a:solidFill>
              </a:rPr>
              <a:t> é uma empresa brasileira que atua no setor do agronegócio, oferecendo soluções integradas para </a:t>
            </a:r>
            <a:r>
              <a:rPr lang="pt-BR" sz="1600" b="1" dirty="0">
                <a:solidFill>
                  <a:schemeClr val="bg1"/>
                </a:solidFill>
              </a:rPr>
              <a:t>produtores rurais.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Com foco na sustentabilidade e inovação, a empresa trabalha com a comercialização de grãos, </a:t>
            </a:r>
            <a:r>
              <a:rPr lang="pt-BR" sz="1600" b="1" dirty="0">
                <a:solidFill>
                  <a:schemeClr val="bg1"/>
                </a:solidFill>
              </a:rPr>
              <a:t>insumos agrícolas e produção de biodiesel.</a:t>
            </a:r>
          </a:p>
        </p:txBody>
      </p:sp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FDF320BF-7695-8523-76E0-3CCD3F0E0D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5087" b="5407"/>
          <a:stretch/>
        </p:blipFill>
        <p:spPr>
          <a:xfrm>
            <a:off x="4465984" y="1795773"/>
            <a:ext cx="4982133" cy="4083820"/>
          </a:xfrm>
          <a:prstGeom prst="rect">
            <a:avLst/>
          </a:prstGeom>
        </p:spPr>
      </p:pic>
      <p:pic>
        <p:nvPicPr>
          <p:cNvPr id="7" name="Picture 2" descr="Avaliações da empresa 3 Tentos Agroindustrial: Como é ...">
            <a:extLst>
              <a:ext uri="{FF2B5EF4-FFF2-40B4-BE49-F238E27FC236}">
                <a16:creationId xmlns:a16="http://schemas.microsoft.com/office/drawing/2014/main" id="{485B39FB-0217-58DC-019D-494C4C50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644" y="-134635"/>
            <a:ext cx="2168377" cy="21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75BAE2D-2D8D-54B3-BBFE-1D20B582F9EA}"/>
              </a:ext>
            </a:extLst>
          </p:cNvPr>
          <p:cNvSpPr txBox="1"/>
          <p:nvPr/>
        </p:nvSpPr>
        <p:spPr>
          <a:xfrm>
            <a:off x="8931968" y="1795773"/>
            <a:ext cx="2986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A Drivetech fornece Painéis Elétricos e Eletrocentro (E-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</a:rPr>
              <a:t>House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) para todas a nova planta da </a:t>
            </a:r>
            <a:r>
              <a:rPr lang="pt-BR" sz="1200" b="1" dirty="0">
                <a:solidFill>
                  <a:schemeClr val="bg1">
                    <a:lumMod val="50000"/>
                  </a:schemeClr>
                </a:solidFill>
              </a:rPr>
              <a:t>3 Tentos em Alegre do Norte- MT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304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4833A-9892-2CC6-777E-66616006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E3AD7C6B-C3D7-E19D-A780-253136832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3" name="Rounded Rectangle 2">
            <a:hlinkClick r:id="rId3"/>
            <a:extLst>
              <a:ext uri="{FF2B5EF4-FFF2-40B4-BE49-F238E27FC236}">
                <a16:creationId xmlns:a16="http://schemas.microsoft.com/office/drawing/2014/main" id="{E934CE43-0382-50F8-99AD-2741B9F300BE}"/>
              </a:ext>
            </a:extLst>
          </p:cNvPr>
          <p:cNvSpPr/>
          <p:nvPr/>
        </p:nvSpPr>
        <p:spPr>
          <a:xfrm>
            <a:off x="6663559" y="5234152"/>
            <a:ext cx="2511972" cy="5044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6899BFF-7FF8-506F-E5C6-25082212846E}"/>
              </a:ext>
            </a:extLst>
          </p:cNvPr>
          <p:cNvSpPr/>
          <p:nvPr/>
        </p:nvSpPr>
        <p:spPr>
          <a:xfrm>
            <a:off x="11370906" y="299810"/>
            <a:ext cx="653142" cy="278687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560664D-1540-7E6B-A2D4-C38FE4C574DF}"/>
              </a:ext>
            </a:extLst>
          </p:cNvPr>
          <p:cNvSpPr/>
          <p:nvPr/>
        </p:nvSpPr>
        <p:spPr>
          <a:xfrm>
            <a:off x="311285" y="6391072"/>
            <a:ext cx="5505855" cy="184826"/>
          </a:xfrm>
          <a:prstGeom prst="round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BA1DE2C-4E12-48DB-A6A2-60C974EA3A28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</a:rPr>
              <a:t>(Confidential) Copyright © 2025 Drivetech Soluções Tecnológicas Ltda. All rights reserved.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C3785CA-3C10-EEA1-08FD-44FD559CDFE1}"/>
              </a:ext>
            </a:extLst>
          </p:cNvPr>
          <p:cNvSpPr/>
          <p:nvPr/>
        </p:nvSpPr>
        <p:spPr>
          <a:xfrm>
            <a:off x="11225719" y="129746"/>
            <a:ext cx="716604" cy="601124"/>
          </a:xfrm>
          <a:prstGeom prst="round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4C98B0C-CB48-2AB2-8726-E849E992182B}"/>
              </a:ext>
            </a:extLst>
          </p:cNvPr>
          <p:cNvSpPr/>
          <p:nvPr/>
        </p:nvSpPr>
        <p:spPr>
          <a:xfrm>
            <a:off x="11307444" y="5961631"/>
            <a:ext cx="716604" cy="601124"/>
          </a:xfrm>
          <a:prstGeom prst="round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83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63E04-63B4-46B5-3FD9-3AC2DDEB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nifesto Comprimido">
            <a:hlinkClick r:id="" action="ppaction://media"/>
            <a:extLst>
              <a:ext uri="{FF2B5EF4-FFF2-40B4-BE49-F238E27FC236}">
                <a16:creationId xmlns:a16="http://schemas.microsoft.com/office/drawing/2014/main" id="{9CD35D53-7DAA-B2E7-E8A1-45D150D8B7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8"/>
            <a:ext cx="12190412" cy="6856952"/>
          </a:xfrm>
        </p:spPr>
      </p:pic>
    </p:spTree>
    <p:extLst>
      <p:ext uri="{BB962C8B-B14F-4D97-AF65-F5344CB8AC3E}">
        <p14:creationId xmlns:p14="http://schemas.microsoft.com/office/powerpoint/2010/main" val="29170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1080-BA4F-6563-BBBC-1C0E2489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F84A9A0-F2A2-B41B-07C5-6BD97D271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3" name="Rounded Rectangle 2">
            <a:hlinkClick r:id="rId3"/>
            <a:extLst>
              <a:ext uri="{FF2B5EF4-FFF2-40B4-BE49-F238E27FC236}">
                <a16:creationId xmlns:a16="http://schemas.microsoft.com/office/drawing/2014/main" id="{DAF99EE3-F64B-D0CF-3D96-CC8CA5BBBF37}"/>
              </a:ext>
            </a:extLst>
          </p:cNvPr>
          <p:cNvSpPr/>
          <p:nvPr/>
        </p:nvSpPr>
        <p:spPr>
          <a:xfrm>
            <a:off x="4466897" y="6064469"/>
            <a:ext cx="1608083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" name="Rounded Rectangle 3">
            <a:hlinkClick r:id="rId4"/>
            <a:extLst>
              <a:ext uri="{FF2B5EF4-FFF2-40B4-BE49-F238E27FC236}">
                <a16:creationId xmlns:a16="http://schemas.microsoft.com/office/drawing/2014/main" id="{7DFC289C-AA8E-A00D-DAD3-E88BB41CFB60}"/>
              </a:ext>
            </a:extLst>
          </p:cNvPr>
          <p:cNvSpPr/>
          <p:nvPr/>
        </p:nvSpPr>
        <p:spPr>
          <a:xfrm>
            <a:off x="6106510" y="6043449"/>
            <a:ext cx="1629103" cy="3363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2025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36C2552-8F57-5B62-3181-CCDAA7A4D88D}"/>
              </a:ext>
            </a:extLst>
          </p:cNvPr>
          <p:cNvSpPr/>
          <p:nvPr/>
        </p:nvSpPr>
        <p:spPr>
          <a:xfrm>
            <a:off x="1898904" y="1572768"/>
            <a:ext cx="4928616" cy="2683764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Espaço Reservado para Conteúdo 4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2A405D50-C1AB-D46D-059B-8F0013B34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00" t="16383" r="11650" b="17280"/>
          <a:stretch/>
        </p:blipFill>
        <p:spPr>
          <a:xfrm>
            <a:off x="6096000" y="941832"/>
            <a:ext cx="4443984" cy="455371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6F440F-67FA-BAA7-FC87-BBB1BB810E08}"/>
              </a:ext>
            </a:extLst>
          </p:cNvPr>
          <p:cNvSpPr txBox="1"/>
          <p:nvPr/>
        </p:nvSpPr>
        <p:spPr>
          <a:xfrm>
            <a:off x="2108548" y="1883664"/>
            <a:ext cx="220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 HORA 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6CC02E-7F87-DBB8-6EDC-5610FDF961A1}"/>
              </a:ext>
            </a:extLst>
          </p:cNvPr>
          <p:cNvSpPr txBox="1"/>
          <p:nvPr/>
        </p:nvSpPr>
        <p:spPr>
          <a:xfrm>
            <a:off x="2097976" y="2235707"/>
            <a:ext cx="430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DESAFIAR OS LIMITES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4FFF651-27CE-A98E-34D1-98899EBC7867}"/>
              </a:ext>
            </a:extLst>
          </p:cNvPr>
          <p:cNvSpPr txBox="1"/>
          <p:nvPr/>
        </p:nvSpPr>
        <p:spPr>
          <a:xfrm>
            <a:off x="2097976" y="2839824"/>
            <a:ext cx="3998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planejamento</a:t>
            </a:r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execução</a:t>
            </a:r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nossa jornada é marcada pela paixão de superar desafios, alcançando resultados que inspiram e </a:t>
            </a:r>
            <a:r>
              <a:rPr lang="pt-B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transformam</a:t>
            </a:r>
            <a:r>
              <a:rPr lang="pt-BR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D05247-3EB8-DA98-5589-D5AFDD9024EB}"/>
              </a:ext>
            </a:extLst>
          </p:cNvPr>
          <p:cNvSpPr txBox="1"/>
          <p:nvPr/>
        </p:nvSpPr>
        <p:spPr>
          <a:xfrm>
            <a:off x="2081784" y="4460817"/>
            <a:ext cx="1847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7DC2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Vídeo Institucional</a:t>
            </a:r>
            <a:endParaRPr lang="pt-BR" sz="1400" dirty="0">
              <a:solidFill>
                <a:srgbClr val="7DC2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94E6D45-1A47-C0AE-690C-EA164FFA4A62}"/>
              </a:ext>
            </a:extLst>
          </p:cNvPr>
          <p:cNvSpPr/>
          <p:nvPr/>
        </p:nvSpPr>
        <p:spPr>
          <a:xfrm>
            <a:off x="2081784" y="4460817"/>
            <a:ext cx="1847756" cy="307777"/>
          </a:xfrm>
          <a:prstGeom prst="roundRect">
            <a:avLst/>
          </a:prstGeom>
          <a:noFill/>
          <a:ln>
            <a:solidFill>
              <a:srgbClr val="7D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FF0E69-7A87-AA0E-0587-490F8B664643}"/>
              </a:ext>
            </a:extLst>
          </p:cNvPr>
          <p:cNvSpPr txBox="1"/>
          <p:nvPr/>
        </p:nvSpPr>
        <p:spPr>
          <a:xfrm>
            <a:off x="0" y="6556332"/>
            <a:ext cx="54478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(Confidential) Copyright © 2025 Drivetech Soluções Tecnológicas Ltda. All rights reserved.</a:t>
            </a:r>
            <a:endParaRPr lang="pt-BR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9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ED65722-D9ED-63A7-211B-5C751632B0FD}"/>
              </a:ext>
            </a:extLst>
          </p:cNvPr>
          <p:cNvSpPr/>
          <p:nvPr/>
        </p:nvSpPr>
        <p:spPr>
          <a:xfrm>
            <a:off x="393291" y="3370008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4" name="Diagrama 73">
            <a:extLst>
              <a:ext uri="{FF2B5EF4-FFF2-40B4-BE49-F238E27FC236}">
                <a16:creationId xmlns:a16="http://schemas.microsoft.com/office/drawing/2014/main" id="{8E0B0A8B-679C-A7E7-83A0-97C0856EF8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152285"/>
              </p:ext>
            </p:extLst>
          </p:nvPr>
        </p:nvGraphicFramePr>
        <p:xfrm>
          <a:off x="174115" y="3357532"/>
          <a:ext cx="1834272" cy="1434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F918725-6D72-B7E4-EBD9-3F3F563A8F9F}"/>
              </a:ext>
            </a:extLst>
          </p:cNvPr>
          <p:cNvSpPr/>
          <p:nvPr/>
        </p:nvSpPr>
        <p:spPr>
          <a:xfrm>
            <a:off x="7155467" y="1928832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2E1AD27-56DC-CAB6-F72B-B5F3DDDAEA9B}"/>
              </a:ext>
            </a:extLst>
          </p:cNvPr>
          <p:cNvSpPr/>
          <p:nvPr/>
        </p:nvSpPr>
        <p:spPr>
          <a:xfrm>
            <a:off x="4812918" y="1948871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7BA3CD9C-9A49-40ED-C65F-625A5A4DB216}"/>
              </a:ext>
            </a:extLst>
          </p:cNvPr>
          <p:cNvSpPr/>
          <p:nvPr/>
        </p:nvSpPr>
        <p:spPr>
          <a:xfrm>
            <a:off x="5898471" y="1954827"/>
            <a:ext cx="1156202" cy="1393725"/>
          </a:xfrm>
          <a:prstGeom prst="roundRect">
            <a:avLst/>
          </a:prstGeom>
          <a:solidFill>
            <a:schemeClr val="bg1"/>
          </a:solidFill>
          <a:ln>
            <a:solidFill>
              <a:srgbClr val="7D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6140E298-9AD5-9231-0D84-4FF2F92F152C}"/>
              </a:ext>
            </a:extLst>
          </p:cNvPr>
          <p:cNvSpPr/>
          <p:nvPr/>
        </p:nvSpPr>
        <p:spPr>
          <a:xfrm>
            <a:off x="4875725" y="1958017"/>
            <a:ext cx="1254085" cy="1411986"/>
          </a:xfrm>
          <a:prstGeom prst="roundRect">
            <a:avLst/>
          </a:prstGeom>
          <a:solidFill>
            <a:srgbClr val="7DC200"/>
          </a:solidFill>
          <a:ln>
            <a:solidFill>
              <a:srgbClr val="7D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BCCB3B4D-F3A7-33B1-D3B4-7FDF64699BDA}"/>
              </a:ext>
            </a:extLst>
          </p:cNvPr>
          <p:cNvSpPr/>
          <p:nvPr/>
        </p:nvSpPr>
        <p:spPr>
          <a:xfrm>
            <a:off x="1263140" y="3386775"/>
            <a:ext cx="1102159" cy="1393407"/>
          </a:xfrm>
          <a:prstGeom prst="roundRect">
            <a:avLst/>
          </a:prstGeom>
          <a:solidFill>
            <a:srgbClr val="7DC200"/>
          </a:solidFill>
          <a:ln>
            <a:solidFill>
              <a:srgbClr val="7D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Espaço Reservado para Conteúdo 4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85DC9740-3311-24BB-3699-E615C03D7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rcRect l="68159" t="55941" r="19975" b="13815"/>
          <a:stretch/>
        </p:blipFill>
        <p:spPr>
          <a:xfrm flipH="1">
            <a:off x="8269778" y="1928829"/>
            <a:ext cx="1228238" cy="1471532"/>
          </a:xfr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9D05B42-50A7-FECD-F9D3-5F8360E594DA}"/>
              </a:ext>
            </a:extLst>
          </p:cNvPr>
          <p:cNvSpPr/>
          <p:nvPr/>
        </p:nvSpPr>
        <p:spPr>
          <a:xfrm>
            <a:off x="2725992" y="3370006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29176F2-EA6B-C419-D9B6-18007CADE729}"/>
              </a:ext>
            </a:extLst>
          </p:cNvPr>
          <p:cNvSpPr/>
          <p:nvPr/>
        </p:nvSpPr>
        <p:spPr>
          <a:xfrm>
            <a:off x="5058693" y="3370005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Espaço Reservado para Conteúdo 4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2D8E5293-E4E9-AA1E-88D1-893D7D1E71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294" t="55906" r="50732" b="13904"/>
          <a:stretch/>
        </p:blipFill>
        <p:spPr>
          <a:xfrm>
            <a:off x="4920524" y="3363134"/>
            <a:ext cx="1051414" cy="149266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FB08198-E42A-0688-6454-E535EE3E4010}"/>
              </a:ext>
            </a:extLst>
          </p:cNvPr>
          <p:cNvSpPr/>
          <p:nvPr/>
        </p:nvSpPr>
        <p:spPr>
          <a:xfrm>
            <a:off x="2470369" y="1928830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B63E477-ECA2-84CA-8B0B-D5BC63DC2565}"/>
              </a:ext>
            </a:extLst>
          </p:cNvPr>
          <p:cNvSpPr/>
          <p:nvPr/>
        </p:nvSpPr>
        <p:spPr>
          <a:xfrm>
            <a:off x="127820" y="1928829"/>
            <a:ext cx="2205649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842EC30-7F48-14E8-8E5F-1497B9AA572A}"/>
              </a:ext>
            </a:extLst>
          </p:cNvPr>
          <p:cNvSpPr/>
          <p:nvPr/>
        </p:nvSpPr>
        <p:spPr>
          <a:xfrm>
            <a:off x="7391394" y="3370004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2FF6222-DB05-DA96-E7AC-E8C116683812}"/>
              </a:ext>
            </a:extLst>
          </p:cNvPr>
          <p:cNvSpPr/>
          <p:nvPr/>
        </p:nvSpPr>
        <p:spPr>
          <a:xfrm>
            <a:off x="9498016" y="1928831"/>
            <a:ext cx="2241755" cy="1425677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1DA5918-9A87-E307-1962-9BFD28FD9B6A}"/>
              </a:ext>
            </a:extLst>
          </p:cNvPr>
          <p:cNvSpPr/>
          <p:nvPr/>
        </p:nvSpPr>
        <p:spPr>
          <a:xfrm>
            <a:off x="9724095" y="3353443"/>
            <a:ext cx="2241755" cy="1442238"/>
          </a:xfrm>
          <a:prstGeom prst="roundRect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AAB89EA-D121-5BAD-6AA2-887661091E90}"/>
              </a:ext>
            </a:extLst>
          </p:cNvPr>
          <p:cNvSpPr txBox="1"/>
          <p:nvPr/>
        </p:nvSpPr>
        <p:spPr>
          <a:xfrm>
            <a:off x="123397" y="227261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2007</a:t>
            </a:r>
          </a:p>
        </p:txBody>
      </p:sp>
      <p:pic>
        <p:nvPicPr>
          <p:cNvPr id="20" name="Espaço Reservado para Conteúdo 4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F2A5C427-A4A3-6C6A-CF08-5E068FF629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758" t="24483" r="68751" b="46331"/>
          <a:stretch/>
        </p:blipFill>
        <p:spPr>
          <a:xfrm>
            <a:off x="1269167" y="1929964"/>
            <a:ext cx="1164236" cy="141819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80A5611-8D87-62A6-4513-D56173AD5EEE}"/>
              </a:ext>
            </a:extLst>
          </p:cNvPr>
          <p:cNvSpPr txBox="1"/>
          <p:nvPr/>
        </p:nvSpPr>
        <p:spPr>
          <a:xfrm>
            <a:off x="123397" y="2573452"/>
            <a:ext cx="11088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Fundada em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Sertãozinho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F7F584A-0D9F-1A1F-741A-84638DB454EA}"/>
              </a:ext>
            </a:extLst>
          </p:cNvPr>
          <p:cNvSpPr txBox="1"/>
          <p:nvPr/>
        </p:nvSpPr>
        <p:spPr>
          <a:xfrm>
            <a:off x="1329722" y="358128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8DADF8-7B8E-D177-C6C9-ADABEDC25292}"/>
              </a:ext>
            </a:extLst>
          </p:cNvPr>
          <p:cNvSpPr txBox="1"/>
          <p:nvPr/>
        </p:nvSpPr>
        <p:spPr>
          <a:xfrm>
            <a:off x="1327783" y="3851097"/>
            <a:ext cx="1334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pt-BR" dirty="0"/>
              <a:t>Expansão da fábrica, de 500 m²  para 3.000m²no </a:t>
            </a:r>
            <a:r>
              <a:rPr lang="pt-BR" b="1" dirty="0"/>
              <a:t>Distrito Industrial</a:t>
            </a:r>
          </a:p>
        </p:txBody>
      </p:sp>
      <p:pic>
        <p:nvPicPr>
          <p:cNvPr id="25" name="Espaço Reservado para Conteúdo 4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234CE178-7937-313D-C8B3-B76C31B585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53" t="56858" r="81470" b="13884"/>
          <a:stretch/>
        </p:blipFill>
        <p:spPr>
          <a:xfrm>
            <a:off x="2638119" y="3370003"/>
            <a:ext cx="1139590" cy="149266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B8017DA3-5A5D-A9F5-1244-855FA01A1889}"/>
              </a:ext>
            </a:extLst>
          </p:cNvPr>
          <p:cNvSpPr txBox="1"/>
          <p:nvPr/>
        </p:nvSpPr>
        <p:spPr>
          <a:xfrm>
            <a:off x="3699911" y="358128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4073ED-3461-65C2-B2CE-93BB7610FBF7}"/>
              </a:ext>
            </a:extLst>
          </p:cNvPr>
          <p:cNvSpPr txBox="1"/>
          <p:nvPr/>
        </p:nvSpPr>
        <p:spPr>
          <a:xfrm>
            <a:off x="3697972" y="3851097"/>
            <a:ext cx="13099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pt-BR" dirty="0"/>
              <a:t>Inauguração de 5.000m ² do complexo de </a:t>
            </a:r>
            <a:r>
              <a:rPr lang="pt-BR" b="1" dirty="0"/>
              <a:t>Industrial e Administrativo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1D1B29F-7270-7F3E-F710-770EEBB5514E}"/>
              </a:ext>
            </a:extLst>
          </p:cNvPr>
          <p:cNvSpPr txBox="1"/>
          <p:nvPr/>
        </p:nvSpPr>
        <p:spPr>
          <a:xfrm>
            <a:off x="6100648" y="358128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77B9A9C-9AEA-35E3-6A81-5DA83DD847E9}"/>
              </a:ext>
            </a:extLst>
          </p:cNvPr>
          <p:cNvSpPr txBox="1"/>
          <p:nvPr/>
        </p:nvSpPr>
        <p:spPr>
          <a:xfrm>
            <a:off x="6098709" y="3851097"/>
            <a:ext cx="10773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Abertura da filial em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Ribeirão Preto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7E07C7A-EE44-449E-D567-AB544E3BBBF4}"/>
              </a:ext>
            </a:extLst>
          </p:cNvPr>
          <p:cNvSpPr txBox="1"/>
          <p:nvPr/>
        </p:nvSpPr>
        <p:spPr>
          <a:xfrm>
            <a:off x="8474806" y="358128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2024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290AF23-E1AF-165B-843A-805CE2880699}"/>
              </a:ext>
            </a:extLst>
          </p:cNvPr>
          <p:cNvSpPr txBox="1"/>
          <p:nvPr/>
        </p:nvSpPr>
        <p:spPr>
          <a:xfrm>
            <a:off x="8472867" y="3851097"/>
            <a:ext cx="1334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Recorde de aumento da capacidade de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Produção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9638322-ADA1-06C3-0598-28701E73CD19}"/>
              </a:ext>
            </a:extLst>
          </p:cNvPr>
          <p:cNvSpPr txBox="1"/>
          <p:nvPr/>
        </p:nvSpPr>
        <p:spPr>
          <a:xfrm>
            <a:off x="10796271" y="35883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2024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FE8DF6F-E51B-7EE7-2B92-F4A97CABAA29}"/>
              </a:ext>
            </a:extLst>
          </p:cNvPr>
          <p:cNvSpPr txBox="1"/>
          <p:nvPr/>
        </p:nvSpPr>
        <p:spPr>
          <a:xfrm>
            <a:off x="10796271" y="3933377"/>
            <a:ext cx="1118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Recertificação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 ISO</a:t>
            </a:r>
          </a:p>
        </p:txBody>
      </p:sp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E098B4DA-E7EC-9195-61CE-DD14C72B6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233608"/>
              </p:ext>
            </p:extLst>
          </p:nvPr>
        </p:nvGraphicFramePr>
        <p:xfrm>
          <a:off x="3599736" y="1937239"/>
          <a:ext cx="1179155" cy="141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92C6601C-351E-C468-AEF0-AEEA63FEB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494903"/>
              </p:ext>
            </p:extLst>
          </p:nvPr>
        </p:nvGraphicFramePr>
        <p:xfrm>
          <a:off x="9720755" y="3371061"/>
          <a:ext cx="1077456" cy="13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9" name="CaixaDeTexto 48">
            <a:extLst>
              <a:ext uri="{FF2B5EF4-FFF2-40B4-BE49-F238E27FC236}">
                <a16:creationId xmlns:a16="http://schemas.microsoft.com/office/drawing/2014/main" id="{2A85EC4C-D72C-DFF5-17F1-837A0277603A}"/>
              </a:ext>
            </a:extLst>
          </p:cNvPr>
          <p:cNvSpPr txBox="1"/>
          <p:nvPr/>
        </p:nvSpPr>
        <p:spPr>
          <a:xfrm>
            <a:off x="4917564" y="21143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403E6A6-9BE8-9E05-3A8E-02970CB146BB}"/>
              </a:ext>
            </a:extLst>
          </p:cNvPr>
          <p:cNvSpPr txBox="1"/>
          <p:nvPr/>
        </p:nvSpPr>
        <p:spPr>
          <a:xfrm>
            <a:off x="4915625" y="2384153"/>
            <a:ext cx="1129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Aquisição da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Metta Soluções Elétricas</a:t>
            </a:r>
          </a:p>
        </p:txBody>
      </p:sp>
      <p:pic>
        <p:nvPicPr>
          <p:cNvPr id="47" name="Imagem 46" descr="Logotipo&#10;&#10;Descrição gerada automaticamente">
            <a:extLst>
              <a:ext uri="{FF2B5EF4-FFF2-40B4-BE49-F238E27FC236}">
                <a16:creationId xmlns:a16="http://schemas.microsoft.com/office/drawing/2014/main" id="{353E01EF-B30F-E0CE-ECE9-1F338D914C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87516" y="2526045"/>
            <a:ext cx="803695" cy="251289"/>
          </a:xfrm>
          <a:prstGeom prst="rect">
            <a:avLst/>
          </a:prstGeom>
        </p:spPr>
      </p:pic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14FB1BFB-0DAE-6B90-C6E8-D33B9BED817A}"/>
              </a:ext>
            </a:extLst>
          </p:cNvPr>
          <p:cNvSpPr/>
          <p:nvPr/>
        </p:nvSpPr>
        <p:spPr>
          <a:xfrm>
            <a:off x="2633970" y="1933897"/>
            <a:ext cx="1179155" cy="1411986"/>
          </a:xfrm>
          <a:prstGeom prst="roundRect">
            <a:avLst/>
          </a:prstGeom>
          <a:solidFill>
            <a:srgbClr val="7DC200"/>
          </a:solidFill>
          <a:ln>
            <a:solidFill>
              <a:srgbClr val="7D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850719CB-BB86-62DB-57AE-9813871751BC}"/>
              </a:ext>
            </a:extLst>
          </p:cNvPr>
          <p:cNvSpPr/>
          <p:nvPr/>
        </p:nvSpPr>
        <p:spPr>
          <a:xfrm>
            <a:off x="7186555" y="1927026"/>
            <a:ext cx="1286312" cy="1421132"/>
          </a:xfrm>
          <a:prstGeom prst="roundRect">
            <a:avLst/>
          </a:prstGeom>
          <a:solidFill>
            <a:srgbClr val="7DC200"/>
          </a:solidFill>
          <a:ln>
            <a:solidFill>
              <a:srgbClr val="7DC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B50704D-CBDA-B0B5-8FF3-B2D3FC19B7EC}"/>
              </a:ext>
            </a:extLst>
          </p:cNvPr>
          <p:cNvSpPr txBox="1"/>
          <p:nvPr/>
        </p:nvSpPr>
        <p:spPr>
          <a:xfrm>
            <a:off x="7276855" y="21143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CC336BD-8EAB-7E13-5791-CF7DE97B1870}"/>
              </a:ext>
            </a:extLst>
          </p:cNvPr>
          <p:cNvSpPr txBox="1"/>
          <p:nvPr/>
        </p:nvSpPr>
        <p:spPr>
          <a:xfrm>
            <a:off x="7274916" y="2384153"/>
            <a:ext cx="1334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Expansão Área Produtiva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Metta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CAE2BBF-968F-0ADE-4181-CA029FE08EFA}"/>
              </a:ext>
            </a:extLst>
          </p:cNvPr>
          <p:cNvSpPr txBox="1"/>
          <p:nvPr/>
        </p:nvSpPr>
        <p:spPr>
          <a:xfrm>
            <a:off x="2571201" y="220722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555D124-0042-1FF5-912B-E54E122E04B5}"/>
              </a:ext>
            </a:extLst>
          </p:cNvPr>
          <p:cNvSpPr txBox="1"/>
          <p:nvPr/>
        </p:nvSpPr>
        <p:spPr>
          <a:xfrm>
            <a:off x="2569262" y="2477043"/>
            <a:ext cx="1334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Padronização de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Processos</a:t>
            </a:r>
          </a:p>
        </p:txBody>
      </p:sp>
      <p:graphicFrame>
        <p:nvGraphicFramePr>
          <p:cNvPr id="64" name="Diagrama 63">
            <a:extLst>
              <a:ext uri="{FF2B5EF4-FFF2-40B4-BE49-F238E27FC236}">
                <a16:creationId xmlns:a16="http://schemas.microsoft.com/office/drawing/2014/main" id="{06F6BE93-5955-7CBD-47F4-06126F3B3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451424"/>
              </p:ext>
            </p:extLst>
          </p:nvPr>
        </p:nvGraphicFramePr>
        <p:xfrm>
          <a:off x="9545308" y="1889391"/>
          <a:ext cx="2207298" cy="1471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65" name="CaixaDeTexto 64">
            <a:extLst>
              <a:ext uri="{FF2B5EF4-FFF2-40B4-BE49-F238E27FC236}">
                <a16:creationId xmlns:a16="http://schemas.microsoft.com/office/drawing/2014/main" id="{60343097-4BD5-C2AB-690B-E1947E6F1B83}"/>
              </a:ext>
            </a:extLst>
          </p:cNvPr>
          <p:cNvSpPr txBox="1"/>
          <p:nvPr/>
        </p:nvSpPr>
        <p:spPr>
          <a:xfrm>
            <a:off x="9533982" y="212279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-100" dirty="0">
                <a:latin typeface="Verdana Pro" panose="020B0604030504040204" pitchFamily="34" charset="0"/>
                <a:ea typeface="Verdana" panose="020B0604030504040204" pitchFamily="34" charset="0"/>
              </a:rPr>
              <a:t>2024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6E9CA3FF-EDCE-BBA9-07AE-986825E10BAF}"/>
              </a:ext>
            </a:extLst>
          </p:cNvPr>
          <p:cNvSpPr txBox="1"/>
          <p:nvPr/>
        </p:nvSpPr>
        <p:spPr>
          <a:xfrm>
            <a:off x="9532043" y="2392613"/>
            <a:ext cx="10802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Consolidação dos </a:t>
            </a:r>
            <a:r>
              <a:rPr lang="pt-BR" sz="1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Processos de Produção</a:t>
            </a:r>
          </a:p>
        </p:txBody>
      </p:sp>
      <p:graphicFrame>
        <p:nvGraphicFramePr>
          <p:cNvPr id="77" name="Diagrama 76">
            <a:extLst>
              <a:ext uri="{FF2B5EF4-FFF2-40B4-BE49-F238E27FC236}">
                <a16:creationId xmlns:a16="http://schemas.microsoft.com/office/drawing/2014/main" id="{9C06F32E-989F-E9BD-9353-4D41F22FE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966511"/>
              </p:ext>
            </p:extLst>
          </p:nvPr>
        </p:nvGraphicFramePr>
        <p:xfrm>
          <a:off x="7080922" y="3353442"/>
          <a:ext cx="1417524" cy="1421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78C6DFF-613E-8DAC-55C9-21E77474A261}"/>
              </a:ext>
            </a:extLst>
          </p:cNvPr>
          <p:cNvCxnSpPr/>
          <p:nvPr/>
        </p:nvCxnSpPr>
        <p:spPr>
          <a:xfrm>
            <a:off x="0" y="3354508"/>
            <a:ext cx="121920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8" name="Espaço Reservado para Conteúdo 4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08599E44-C727-7B4E-C522-E221F1986F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80690"/>
          <a:stretch/>
        </p:blipFill>
        <p:spPr>
          <a:xfrm>
            <a:off x="0" y="0"/>
            <a:ext cx="12192000" cy="1325563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9385F308-B2BF-A3A8-BC9D-C405A54A77B8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effectLst/>
              </a:rPr>
              <a:t>(Confidential) Copyright © 2025 Drivetech Soluções Tecnológicas Ltda. All rights reserved.</a:t>
            </a:r>
            <a:endParaRPr lang="pt-BR" sz="1200" dirty="0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9D172B71-0DA7-9253-0ACA-DA23A157DD58}"/>
              </a:ext>
            </a:extLst>
          </p:cNvPr>
          <p:cNvSpPr/>
          <p:nvPr/>
        </p:nvSpPr>
        <p:spPr>
          <a:xfrm>
            <a:off x="11548679" y="323676"/>
            <a:ext cx="382184" cy="3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65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DDFD7-C21F-CEF2-EA72-F7D158F1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O conteúdo gerado por IA pode estar incorreto.">
            <a:extLst>
              <a:ext uri="{FF2B5EF4-FFF2-40B4-BE49-F238E27FC236}">
                <a16:creationId xmlns:a16="http://schemas.microsoft.com/office/drawing/2014/main" id="{ABFE31BE-22A6-F278-2CD6-B4E7B30B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A group of people's faces in green circles&#10;&#10;Description automatically generated">
            <a:extLst>
              <a:ext uri="{FF2B5EF4-FFF2-40B4-BE49-F238E27FC236}">
                <a16:creationId xmlns:a16="http://schemas.microsoft.com/office/drawing/2014/main" id="{F749306F-9612-125D-C6F0-31D9E8047E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993" t="10180" r="-1" b="-8675"/>
          <a:stretch/>
        </p:blipFill>
        <p:spPr>
          <a:xfrm>
            <a:off x="11459496" y="698091"/>
            <a:ext cx="732504" cy="6754761"/>
          </a:xfrm>
          <a:prstGeom prst="rect">
            <a:avLst/>
          </a:prstGeom>
        </p:spPr>
      </p:pic>
      <p:pic>
        <p:nvPicPr>
          <p:cNvPr id="5" name="Picture 2" descr="A group of people's faces in green circles&#10;&#10;Description automatically generated">
            <a:extLst>
              <a:ext uri="{FF2B5EF4-FFF2-40B4-BE49-F238E27FC236}">
                <a16:creationId xmlns:a16="http://schemas.microsoft.com/office/drawing/2014/main" id="{4A7F74EE-ACAB-0B6D-588F-8D2D8EC96D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887" b="82509"/>
          <a:stretch/>
        </p:blipFill>
        <p:spPr>
          <a:xfrm>
            <a:off x="0" y="0"/>
            <a:ext cx="5378245" cy="119953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CA8D98-22B5-16DC-BF04-B100EE2D89DC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effectLst/>
              </a:rPr>
              <a:t>(Confidential) Copyright © 2025 Drivetech Soluções Tecnológicas Ltda. All rights reserved.</a:t>
            </a:r>
            <a:endParaRPr lang="pt-BR" sz="12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83D0D56-FDE3-D0CA-93E9-22573D58F7CD}"/>
              </a:ext>
            </a:extLst>
          </p:cNvPr>
          <p:cNvSpPr/>
          <p:nvPr/>
        </p:nvSpPr>
        <p:spPr>
          <a:xfrm>
            <a:off x="11459496" y="6159908"/>
            <a:ext cx="547678" cy="522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72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6C5A9A-CC00-AAE4-39DD-AD56D2D8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Espaço Reservado para Conteúdo 10" descr="Mapa&#10;&#10;Descrição gerada automaticamente">
            <a:extLst>
              <a:ext uri="{FF2B5EF4-FFF2-40B4-BE49-F238E27FC236}">
                <a16:creationId xmlns:a16="http://schemas.microsoft.com/office/drawing/2014/main" id="{8C36ACF5-A67B-0D24-ABBC-627971B07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13B176E-5931-D2D1-1EF9-805F8C6D4FD4}"/>
              </a:ext>
            </a:extLst>
          </p:cNvPr>
          <p:cNvSpPr/>
          <p:nvPr/>
        </p:nvSpPr>
        <p:spPr>
          <a:xfrm>
            <a:off x="184826" y="6274340"/>
            <a:ext cx="6371617" cy="39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F954B3-FB7C-0944-48D9-AA588DBE8999}"/>
              </a:ext>
            </a:extLst>
          </p:cNvPr>
          <p:cNvSpPr txBox="1"/>
          <p:nvPr/>
        </p:nvSpPr>
        <p:spPr>
          <a:xfrm>
            <a:off x="184826" y="6474036"/>
            <a:ext cx="9559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(Confidential) Copyright © 2025 Drivetech Soluções Tecnológicas Ltda. All rights reserved.</a:t>
            </a:r>
            <a:endParaRPr lang="pt-BR" sz="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1EB8757-9560-43C2-0565-C050A8851FC1}"/>
              </a:ext>
            </a:extLst>
          </p:cNvPr>
          <p:cNvSpPr/>
          <p:nvPr/>
        </p:nvSpPr>
        <p:spPr>
          <a:xfrm>
            <a:off x="11548679" y="323676"/>
            <a:ext cx="382184" cy="37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8D6B5A9-3CED-ADBB-8745-0789CFBFFEDA}"/>
              </a:ext>
            </a:extLst>
          </p:cNvPr>
          <p:cNvSpPr/>
          <p:nvPr/>
        </p:nvSpPr>
        <p:spPr>
          <a:xfrm>
            <a:off x="11357586" y="6128426"/>
            <a:ext cx="649587" cy="4841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57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EEE73-C1D3-23C5-4D4B-44A7B8AA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3962012-FFB3-B169-9E38-99857AEC3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0B27FDC-D719-9A0B-11BB-1D94C417EC7A}"/>
              </a:ext>
            </a:extLst>
          </p:cNvPr>
          <p:cNvSpPr/>
          <p:nvPr/>
        </p:nvSpPr>
        <p:spPr>
          <a:xfrm>
            <a:off x="429208" y="6033855"/>
            <a:ext cx="4049486" cy="429208"/>
          </a:xfrm>
          <a:prstGeom prst="roundRect">
            <a:avLst/>
          </a:prstGeom>
          <a:solidFill>
            <a:srgbClr val="7DC2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4" name="Picture 3" descr="A green letters on a black background&#10;&#10;Description automatically generated">
            <a:extLst>
              <a:ext uri="{FF2B5EF4-FFF2-40B4-BE49-F238E27FC236}">
                <a16:creationId xmlns:a16="http://schemas.microsoft.com/office/drawing/2014/main" id="{33DE0C2C-5791-C7C6-190E-455769F9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17" y="6062027"/>
            <a:ext cx="2031124" cy="37286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1D24B6E-8725-2F61-F26C-7302B1B8C9B4}"/>
              </a:ext>
            </a:extLst>
          </p:cNvPr>
          <p:cNvSpPr/>
          <p:nvPr/>
        </p:nvSpPr>
        <p:spPr>
          <a:xfrm>
            <a:off x="11548679" y="323676"/>
            <a:ext cx="382184" cy="370180"/>
          </a:xfrm>
          <a:prstGeom prst="ellipse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DFC67C9-F73E-86E8-E1F8-7F5F6594BE1F}"/>
              </a:ext>
            </a:extLst>
          </p:cNvPr>
          <p:cNvSpPr/>
          <p:nvPr/>
        </p:nvSpPr>
        <p:spPr>
          <a:xfrm>
            <a:off x="11504793" y="6227076"/>
            <a:ext cx="382184" cy="370180"/>
          </a:xfrm>
          <a:prstGeom prst="ellipse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6961CE-E1B4-05E5-8F03-48C74B7BB5DF}"/>
              </a:ext>
            </a:extLst>
          </p:cNvPr>
          <p:cNvSpPr txBox="1"/>
          <p:nvPr/>
        </p:nvSpPr>
        <p:spPr>
          <a:xfrm>
            <a:off x="6036013" y="642306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FFFFFF"/>
                </a:solidFill>
                <a:effectLst/>
              </a:rPr>
              <a:t>(Confidential) Copyright © 2025 Drivetech Soluções Tecnológicas Ltda. All rights reserved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46606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5BF60-7960-6292-0912-6DA560AF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4E39CB1-AE88-4D49-C552-F6F063E5B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2C62437-6144-51FA-2DFD-9F6EF7377182}"/>
              </a:ext>
            </a:extLst>
          </p:cNvPr>
          <p:cNvSpPr/>
          <p:nvPr/>
        </p:nvSpPr>
        <p:spPr>
          <a:xfrm>
            <a:off x="10168128" y="2926080"/>
            <a:ext cx="923544" cy="87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07A36C5E-987A-09F6-95B5-6675452D1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820" y="-64006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9FAF35-31C6-7E03-3476-940195827455}"/>
              </a:ext>
            </a:extLst>
          </p:cNvPr>
          <p:cNvSpPr/>
          <p:nvPr/>
        </p:nvSpPr>
        <p:spPr>
          <a:xfrm>
            <a:off x="8546592" y="2926080"/>
            <a:ext cx="1048512" cy="87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308CC1B-39B5-2AC1-2DAE-AAEAF9E3D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292" y="3089871"/>
            <a:ext cx="1172117" cy="57232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D262D142-C336-8BB3-F23A-20D1C81DA496}"/>
              </a:ext>
            </a:extLst>
          </p:cNvPr>
          <p:cNvSpPr/>
          <p:nvPr/>
        </p:nvSpPr>
        <p:spPr>
          <a:xfrm>
            <a:off x="11548679" y="323676"/>
            <a:ext cx="382184" cy="370180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6EAEACC-DD4A-6ECC-91F9-53A7C3D1E769}"/>
              </a:ext>
            </a:extLst>
          </p:cNvPr>
          <p:cNvSpPr/>
          <p:nvPr/>
        </p:nvSpPr>
        <p:spPr>
          <a:xfrm>
            <a:off x="11489214" y="6020842"/>
            <a:ext cx="489737" cy="666586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C4CEDD5-64C1-248B-C5A6-38CF347E1D8A}"/>
              </a:ext>
            </a:extLst>
          </p:cNvPr>
          <p:cNvSpPr/>
          <p:nvPr/>
        </p:nvSpPr>
        <p:spPr>
          <a:xfrm>
            <a:off x="76526" y="6317248"/>
            <a:ext cx="6499371" cy="370180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4E5052-C367-498D-D09D-9319168B0E4A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</a:rPr>
              <a:t>(Confidential) Copyright © 2025 Drivetech Soluções Tecnológicas Ltda. All rights reserved.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4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1CB79-9986-0064-4F48-7095232E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F5A18BE4-A26A-42B6-0F30-A533B3F33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47BEAF8-0CCE-33E6-1BDD-2A0FF15D3AF4}"/>
              </a:ext>
            </a:extLst>
          </p:cNvPr>
          <p:cNvSpPr/>
          <p:nvPr/>
        </p:nvSpPr>
        <p:spPr>
          <a:xfrm>
            <a:off x="11548679" y="323676"/>
            <a:ext cx="382184" cy="370180"/>
          </a:xfrm>
          <a:prstGeom prst="ellipse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B893B54-905F-E0C7-D7B7-85B1644F3DB8}"/>
              </a:ext>
            </a:extLst>
          </p:cNvPr>
          <p:cNvSpPr/>
          <p:nvPr/>
        </p:nvSpPr>
        <p:spPr>
          <a:xfrm>
            <a:off x="11287217" y="6001386"/>
            <a:ext cx="752272" cy="688580"/>
          </a:xfrm>
          <a:prstGeom prst="ellipse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E14814A-955C-9FD0-62A9-77C0B55F449E}"/>
              </a:ext>
            </a:extLst>
          </p:cNvPr>
          <p:cNvSpPr/>
          <p:nvPr/>
        </p:nvSpPr>
        <p:spPr>
          <a:xfrm>
            <a:off x="152510" y="6319786"/>
            <a:ext cx="5943489" cy="370180"/>
          </a:xfrm>
          <a:prstGeom prst="ellipse">
            <a:avLst/>
          </a:prstGeom>
          <a:solidFill>
            <a:srgbClr val="7DC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5EF28D2-82B0-FA3E-33C4-A3F88C55A51D}"/>
              </a:ext>
            </a:extLst>
          </p:cNvPr>
          <p:cNvCxnSpPr/>
          <p:nvPr/>
        </p:nvCxnSpPr>
        <p:spPr>
          <a:xfrm>
            <a:off x="6001966" y="3171217"/>
            <a:ext cx="0" cy="2577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5851AA2-4391-BBF0-FAED-99183590EE2C}"/>
              </a:ext>
            </a:extLst>
          </p:cNvPr>
          <p:cNvCxnSpPr>
            <a:cxnSpLocks/>
          </p:cNvCxnSpPr>
          <p:nvPr/>
        </p:nvCxnSpPr>
        <p:spPr>
          <a:xfrm>
            <a:off x="1794753" y="3429000"/>
            <a:ext cx="841442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C1C3750-0070-EC9A-1F44-75347D9CC95A}"/>
              </a:ext>
            </a:extLst>
          </p:cNvPr>
          <p:cNvCxnSpPr/>
          <p:nvPr/>
        </p:nvCxnSpPr>
        <p:spPr>
          <a:xfrm>
            <a:off x="1796372" y="3429000"/>
            <a:ext cx="0" cy="2577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B9A9581-D1AF-FA94-F03E-69F7A0D536D4}"/>
              </a:ext>
            </a:extLst>
          </p:cNvPr>
          <p:cNvCxnSpPr/>
          <p:nvPr/>
        </p:nvCxnSpPr>
        <p:spPr>
          <a:xfrm>
            <a:off x="10202691" y="3428999"/>
            <a:ext cx="0" cy="2577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897C9A0-ABC8-82FA-BC77-CF199D2E9692}"/>
              </a:ext>
            </a:extLst>
          </p:cNvPr>
          <p:cNvCxnSpPr/>
          <p:nvPr/>
        </p:nvCxnSpPr>
        <p:spPr>
          <a:xfrm>
            <a:off x="4691972" y="3428999"/>
            <a:ext cx="0" cy="2577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A986EC3-920C-7957-2FB9-FFFA7659A0FA}"/>
              </a:ext>
            </a:extLst>
          </p:cNvPr>
          <p:cNvCxnSpPr/>
          <p:nvPr/>
        </p:nvCxnSpPr>
        <p:spPr>
          <a:xfrm>
            <a:off x="7490295" y="3428999"/>
            <a:ext cx="0" cy="25778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442AF7-B474-53E6-53D1-6AB1C35B197A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effectLst/>
              </a:rPr>
              <a:t>(Confidential) Copyright © 2025 Drivetech Soluções Tecnológicas Ltda. All rights reserved.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11902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7A9B4-B97D-30B6-8BD1-CA71C12E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ee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DDDDBE7-5187-23AA-75B8-C712B867675F}"/>
              </a:ext>
            </a:extLst>
          </p:cNvPr>
          <p:cNvSpPr/>
          <p:nvPr/>
        </p:nvSpPr>
        <p:spPr>
          <a:xfrm>
            <a:off x="7252855" y="6068291"/>
            <a:ext cx="3751118" cy="7169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6C1736E-DAB1-DDAE-8B54-69CF82B3EF1C}"/>
              </a:ext>
            </a:extLst>
          </p:cNvPr>
          <p:cNvSpPr/>
          <p:nvPr/>
        </p:nvSpPr>
        <p:spPr>
          <a:xfrm>
            <a:off x="7508240" y="6187440"/>
            <a:ext cx="333248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Espaço Reservado para Conteúdo 5" descr="Diagrama&#10;&#10;Descrição gerada automaticamente">
            <a:extLst>
              <a:ext uri="{FF2B5EF4-FFF2-40B4-BE49-F238E27FC236}">
                <a16:creationId xmlns:a16="http://schemas.microsoft.com/office/drawing/2014/main" id="{38BAA9E6-3D1E-B0C1-96DE-67CBD1371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12191996" cy="6858000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4E27E98-93DD-ECF1-A5B0-32B9737C5561}"/>
              </a:ext>
            </a:extLst>
          </p:cNvPr>
          <p:cNvSpPr/>
          <p:nvPr/>
        </p:nvSpPr>
        <p:spPr>
          <a:xfrm>
            <a:off x="7508240" y="6187440"/>
            <a:ext cx="333248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0A774-5639-71DB-17E9-C97CB3ED9687}"/>
              </a:ext>
            </a:extLst>
          </p:cNvPr>
          <p:cNvSpPr txBox="1"/>
          <p:nvPr/>
        </p:nvSpPr>
        <p:spPr>
          <a:xfrm>
            <a:off x="4006325" y="134292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Klavika Basic" panose="020B0506040000020004" pitchFamily="34" charset="77"/>
              </a:rPr>
              <a:t>S</a:t>
            </a:r>
            <a:r>
              <a:rPr lang="en-BR" sz="2400" b="1" dirty="0">
                <a:latin typeface="Klavika Basic" panose="020B0506040000020004" pitchFamily="34" charset="77"/>
              </a:rPr>
              <a:t>OLUÇÕES EM </a:t>
            </a:r>
            <a:r>
              <a:rPr lang="en-BR" sz="2400" b="1" dirty="0">
                <a:solidFill>
                  <a:srgbClr val="7DC201"/>
                </a:solidFill>
                <a:latin typeface="Klavika Basic" panose="020B0506040000020004" pitchFamily="34" charset="77"/>
              </a:rPr>
              <a:t>ELETRIFICAÇÃO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5526F00-8669-3639-5CC6-5DE37062C20A}"/>
              </a:ext>
            </a:extLst>
          </p:cNvPr>
          <p:cNvSpPr/>
          <p:nvPr/>
        </p:nvSpPr>
        <p:spPr>
          <a:xfrm>
            <a:off x="311285" y="6391072"/>
            <a:ext cx="5505855" cy="1848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E60285-92E1-BD45-1FD9-2B198E9DFC0A}"/>
              </a:ext>
            </a:extLst>
          </p:cNvPr>
          <p:cNvSpPr txBox="1"/>
          <p:nvPr/>
        </p:nvSpPr>
        <p:spPr>
          <a:xfrm>
            <a:off x="184826" y="6474036"/>
            <a:ext cx="9559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effectLst/>
              </a:rPr>
              <a:t>(Confidential) Copyright © 2025 Drivetech Soluções Tecnológicas Ltda. All rights reserved.</a:t>
            </a:r>
            <a:endParaRPr lang="pt-BR" sz="1200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9424B0C-F878-2C9E-2261-35EDB4579EC4}"/>
              </a:ext>
            </a:extLst>
          </p:cNvPr>
          <p:cNvSpPr/>
          <p:nvPr/>
        </p:nvSpPr>
        <p:spPr>
          <a:xfrm>
            <a:off x="11225719" y="129746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509301C-5E99-7FCF-5DA0-38B68D0C941A}"/>
              </a:ext>
            </a:extLst>
          </p:cNvPr>
          <p:cNvSpPr/>
          <p:nvPr/>
        </p:nvSpPr>
        <p:spPr>
          <a:xfrm>
            <a:off x="11112317" y="6012707"/>
            <a:ext cx="716604" cy="60112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591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539</Words>
  <Application>Microsoft Office PowerPoint</Application>
  <PresentationFormat>Widescreen</PresentationFormat>
  <Paragraphs>62</Paragraphs>
  <Slides>19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Klavika Basic</vt:lpstr>
      <vt:lpstr>Verdana</vt:lpstr>
      <vt:lpstr>Verdana Pro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Miron</dc:creator>
  <cp:lastModifiedBy>Tauane Borges</cp:lastModifiedBy>
  <cp:revision>53</cp:revision>
  <dcterms:created xsi:type="dcterms:W3CDTF">2024-03-11T11:39:44Z</dcterms:created>
  <dcterms:modified xsi:type="dcterms:W3CDTF">2025-03-18T14:13:10Z</dcterms:modified>
</cp:coreProperties>
</file>